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02" r:id="rId6"/>
  </p:sldMasterIdLst>
  <p:notesMasterIdLst>
    <p:notesMasterId r:id="rId14"/>
  </p:notesMasterIdLst>
  <p:sldIdLst>
    <p:sldId id="496" r:id="rId7"/>
    <p:sldId id="499" r:id="rId8"/>
    <p:sldId id="500" r:id="rId9"/>
    <p:sldId id="493" r:id="rId10"/>
    <p:sldId id="494" r:id="rId11"/>
    <p:sldId id="495" r:id="rId12"/>
    <p:sldId id="443" r:id="rId13"/>
  </p:sldIdLst>
  <p:sldSz cx="12192000" cy="6858000"/>
  <p:notesSz cx="6858000" cy="9144000"/>
  <p:custDataLst>
    <p:tags r:id="rId1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orient="horz" pos="786" userDrawn="1">
          <p15:clr>
            <a:srgbClr val="A4A3A4"/>
          </p15:clr>
        </p15:guide>
        <p15:guide id="3" orient="horz" pos="3752" userDrawn="1">
          <p15:clr>
            <a:srgbClr val="A4A3A4"/>
          </p15:clr>
        </p15:guide>
        <p15:guide id="4" orient="horz" pos="4020" userDrawn="1">
          <p15:clr>
            <a:srgbClr val="A4A3A4"/>
          </p15:clr>
        </p15:guide>
        <p15:guide id="5" orient="horz" pos="106" userDrawn="1">
          <p15:clr>
            <a:srgbClr val="A4A3A4"/>
          </p15:clr>
        </p15:guide>
        <p15:guide id="6" pos="3840" userDrawn="1">
          <p15:clr>
            <a:srgbClr val="A4A3A4"/>
          </p15:clr>
        </p15:guide>
        <p15:guide id="7" pos="332" userDrawn="1">
          <p15:clr>
            <a:srgbClr val="A4A3A4"/>
          </p15:clr>
        </p15:guide>
        <p15:guide id="8" pos="6584" userDrawn="1">
          <p15:clr>
            <a:srgbClr val="A4A3A4"/>
          </p15:clr>
        </p15:guide>
        <p15:guide id="9" pos="3931" userDrawn="1">
          <p15:clr>
            <a:srgbClr val="A4A3A4"/>
          </p15:clr>
        </p15:guide>
        <p15:guide id="10" pos="37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 Meyer" initials="KM" lastIdx="14" clrIdx="0">
    <p:extLst>
      <p:ext uri="{19B8F6BF-5375-455C-9EA6-DF929625EA0E}">
        <p15:presenceInfo xmlns:p15="http://schemas.microsoft.com/office/powerpoint/2012/main" userId="S::meyer@bplusd.de::e3e9a1dd-c1aa-4efa-87bb-1999ed06a80b" providerId="AD"/>
      </p:ext>
    </p:extLst>
  </p:cmAuthor>
  <p:cmAuthor id="2" name="Rothe, Florence (vzbv)" initials="RF(" lastIdx="10" clrIdx="1">
    <p:extLst>
      <p:ext uri="{19B8F6BF-5375-455C-9EA6-DF929625EA0E}">
        <p15:presenceInfo xmlns:p15="http://schemas.microsoft.com/office/powerpoint/2012/main" userId="S-1-5-21-1202660629-1500820517-725345543-12679" providerId="AD"/>
      </p:ext>
    </p:extLst>
  </p:cmAuthor>
  <p:cmAuthor id="3" name="Adam-Gutsch, Dörte (vzbv)" initials="AD(" lastIdx="3" clrIdx="2">
    <p:extLst>
      <p:ext uri="{19B8F6BF-5375-455C-9EA6-DF929625EA0E}">
        <p15:presenceInfo xmlns:p15="http://schemas.microsoft.com/office/powerpoint/2012/main" userId="S-1-5-21-1202660629-1500820517-725345543-9018" providerId="AD"/>
      </p:ext>
    </p:extLst>
  </p:cmAuthor>
  <p:cmAuthor id="4" name="Schnieder, Lena (vzbv)" initials="SL(" lastIdx="2" clrIdx="3">
    <p:extLst>
      <p:ext uri="{19B8F6BF-5375-455C-9EA6-DF929625EA0E}">
        <p15:presenceInfo xmlns:p15="http://schemas.microsoft.com/office/powerpoint/2012/main" userId="S-1-5-21-1202660629-1500820517-725345543-12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172"/>
    <a:srgbClr val="FBFAEC"/>
    <a:srgbClr val="EB6A1D"/>
    <a:srgbClr val="6E368C"/>
    <a:srgbClr val="009BA4"/>
    <a:srgbClr val="14605B"/>
    <a:srgbClr val="FADAC6"/>
    <a:srgbClr val="FFFFFF"/>
    <a:srgbClr val="0098A1"/>
    <a:srgbClr val="DB0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46" autoAdjust="0"/>
    <p:restoredTop sz="80590" autoAdjust="0"/>
  </p:normalViewPr>
  <p:slideViewPr>
    <p:cSldViewPr snapToGrid="0" snapToObjects="1">
      <p:cViewPr varScale="1">
        <p:scale>
          <a:sx n="58" d="100"/>
          <a:sy n="58" d="100"/>
        </p:scale>
        <p:origin x="1114" y="274"/>
      </p:cViewPr>
      <p:guideLst>
        <p:guide orient="horz" pos="692"/>
        <p:guide orient="horz" pos="786"/>
        <p:guide orient="horz" pos="3752"/>
        <p:guide orient="horz" pos="4020"/>
        <p:guide orient="horz" pos="106"/>
        <p:guide pos="3840"/>
        <p:guide pos="332"/>
        <p:guide pos="6584"/>
        <p:guide pos="3931"/>
        <p:guide pos="37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CD77B-8327-4F0D-9503-2EB37784C396}" type="datetimeFigureOut">
              <a:rPr lang="de-DE" smtClean="0"/>
              <a:t>26.02.2025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CF0C2-5947-4F99-BAC1-70BEDFF82D5A}" type="slidenum">
              <a:rPr lang="de-DE" smtClean="0"/>
              <a:t>‹Nr.›</a:t>
            </a:fld>
            <a:endParaRPr lang="de-DE"/>
          </a:p>
        </p:txBody>
      </p:sp>
    </p:spTree>
    <p:extLst>
      <p:ext uri="{BB962C8B-B14F-4D97-AF65-F5344CB8AC3E}">
        <p14:creationId xmlns:p14="http://schemas.microsoft.com/office/powerpoint/2010/main" val="173812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i="1" baseline="0" dirty="0"/>
              <a:t>„Mit einer Infografik könnt ihr schnell auf ein Thema aufmerksam machen und darüber informieren. Worauf ihr bei der Gestaltung einer Infografik oder eines Posters achten solltet, erfahrt ihr jetzt.“</a:t>
            </a:r>
            <a:endParaRPr lang="de-DE" dirty="0"/>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1</a:t>
            </a:fld>
            <a:endParaRPr lang="de-DE"/>
          </a:p>
        </p:txBody>
      </p:sp>
    </p:spTree>
    <p:extLst>
      <p:ext uri="{BB962C8B-B14F-4D97-AF65-F5344CB8AC3E}">
        <p14:creationId xmlns:p14="http://schemas.microsoft.com/office/powerpoint/2010/main" val="145907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i="1" dirty="0"/>
              <a:t>„Egal, ob ihr eine Grafik oder ein</a:t>
            </a:r>
            <a:r>
              <a:rPr lang="de-DE" b="0" i="1" baseline="0" dirty="0"/>
              <a:t> Poster erstellt – Übersichtlichkeit ist immer wichtig. </a:t>
            </a:r>
            <a:r>
              <a:rPr lang="de-DE" sz="1200" b="0" i="1" dirty="0">
                <a:solidFill>
                  <a:schemeClr val="tx1"/>
                </a:solidFill>
                <a:latin typeface="Arial" panose="020B0604020202020204" pitchFamily="34" charset="0"/>
                <a:ea typeface="MS PGothic" pitchFamily="34" charset="-128"/>
                <a:cs typeface="Arial" panose="020B0604020202020204" pitchFamily="34" charset="0"/>
              </a:rPr>
              <a:t>Insgesamt sollte eine Grafik oder ein Poster nicht überladen sein. Der </a:t>
            </a:r>
            <a:r>
              <a:rPr lang="de-DE" sz="1200" b="0" i="1" dirty="0">
                <a:solidFill>
                  <a:schemeClr val="bg2"/>
                </a:solidFill>
                <a:latin typeface="Arial" panose="020B0604020202020204" pitchFamily="34" charset="0"/>
                <a:ea typeface="MS PGothic" pitchFamily="34" charset="-128"/>
                <a:cs typeface="Arial" panose="020B0604020202020204" pitchFamily="34" charset="0"/>
              </a:rPr>
              <a:t>Titel</a:t>
            </a:r>
            <a:r>
              <a:rPr lang="de-DE" sz="1200" b="0" i="1" dirty="0">
                <a:solidFill>
                  <a:schemeClr val="tx1"/>
                </a:solidFill>
                <a:latin typeface="Arial" panose="020B0604020202020204" pitchFamily="34" charset="0"/>
                <a:ea typeface="MS PGothic" pitchFamily="34" charset="-128"/>
                <a:cs typeface="Arial" panose="020B0604020202020204" pitchFamily="34" charset="0"/>
              </a:rPr>
              <a:t> sollte das Thema gut </a:t>
            </a:r>
            <a:r>
              <a:rPr lang="de-DE" sz="1200" b="0" i="1" dirty="0">
                <a:solidFill>
                  <a:schemeClr val="bg2"/>
                </a:solidFill>
                <a:latin typeface="Arial" panose="020B0604020202020204" pitchFamily="34" charset="0"/>
                <a:ea typeface="MS PGothic" pitchFamily="34" charset="-128"/>
                <a:cs typeface="Arial" panose="020B0604020202020204" pitchFamily="34" charset="0"/>
              </a:rPr>
              <a:t>zusammenfassen</a:t>
            </a:r>
            <a:r>
              <a:rPr lang="de-DE" sz="1200" b="0" i="1" dirty="0">
                <a:solidFill>
                  <a:schemeClr val="tx1"/>
                </a:solidFill>
                <a:latin typeface="Arial" panose="020B0604020202020204" pitchFamily="34" charset="0"/>
                <a:ea typeface="MS PGothic" pitchFamily="34" charset="-128"/>
                <a:cs typeface="Arial" panose="020B0604020202020204" pitchFamily="34" charset="0"/>
              </a:rPr>
              <a:t> und </a:t>
            </a:r>
            <a:r>
              <a:rPr lang="de-DE" sz="1200" b="0" i="1" dirty="0">
                <a:solidFill>
                  <a:schemeClr val="bg2"/>
                </a:solidFill>
                <a:latin typeface="Arial" panose="020B0604020202020204" pitchFamily="34" charset="0"/>
                <a:ea typeface="MS PGothic" pitchFamily="34" charset="-128"/>
                <a:cs typeface="Arial" panose="020B0604020202020204" pitchFamily="34" charset="0"/>
              </a:rPr>
              <a:t>Aufmerksamkeit</a:t>
            </a:r>
            <a:r>
              <a:rPr lang="de-DE" sz="1200" b="0" i="1" dirty="0">
                <a:solidFill>
                  <a:schemeClr val="tx1"/>
                </a:solidFill>
                <a:latin typeface="Arial" panose="020B0604020202020204" pitchFamily="34" charset="0"/>
                <a:ea typeface="MS PGothic" pitchFamily="34" charset="-128"/>
                <a:cs typeface="Arial" panose="020B0604020202020204" pitchFamily="34" charset="0"/>
              </a:rPr>
              <a:t> erregen. Die Verwendung von </a:t>
            </a:r>
            <a:r>
              <a:rPr lang="de-DE" sz="1200" b="0" i="1" dirty="0">
                <a:solidFill>
                  <a:schemeClr val="bg2"/>
                </a:solidFill>
                <a:latin typeface="Arial" panose="020B0604020202020204" pitchFamily="34" charset="0"/>
                <a:ea typeface="MS PGothic" pitchFamily="34" charset="-128"/>
                <a:cs typeface="Arial" panose="020B0604020202020204" pitchFamily="34" charset="0"/>
              </a:rPr>
              <a:t>Bildern, Grafiken oder Icons </a:t>
            </a:r>
            <a:r>
              <a:rPr lang="de-DE" sz="1200" b="0" i="1" dirty="0">
                <a:solidFill>
                  <a:schemeClr val="tx1"/>
                </a:solidFill>
                <a:latin typeface="Arial" panose="020B0604020202020204" pitchFamily="34" charset="0"/>
                <a:ea typeface="MS PGothic" pitchFamily="34" charset="-128"/>
                <a:cs typeface="Arial" panose="020B0604020202020204" pitchFamily="34" charset="0"/>
              </a:rPr>
              <a:t>(selbst erstellt oder frei nutzbar) helfen die Inhalte schnell zu erfassen. Bereits vorab definierte </a:t>
            </a:r>
            <a:r>
              <a:rPr lang="de-DE" sz="1200" b="0" i="1" dirty="0">
                <a:solidFill>
                  <a:schemeClr val="bg2"/>
                </a:solidFill>
                <a:latin typeface="Arial" panose="020B0604020202020204" pitchFamily="34" charset="0"/>
                <a:ea typeface="MS PGothic" pitchFamily="34" charset="-128"/>
                <a:cs typeface="Arial" panose="020B0604020202020204" pitchFamily="34" charset="0"/>
              </a:rPr>
              <a:t>Kernbotschaften</a:t>
            </a:r>
            <a:r>
              <a:rPr lang="de-DE" sz="1200" b="0" i="1" dirty="0">
                <a:solidFill>
                  <a:schemeClr val="tx1"/>
                </a:solidFill>
                <a:latin typeface="Arial" panose="020B0604020202020204" pitchFamily="34" charset="0"/>
                <a:ea typeface="MS PGothic" pitchFamily="34" charset="-128"/>
                <a:cs typeface="Arial" panose="020B0604020202020204" pitchFamily="34" charset="0"/>
              </a:rPr>
              <a:t> sollten kurz und knapp dargestellt werden. Gebt auch</a:t>
            </a:r>
            <a:r>
              <a:rPr lang="de-DE" sz="1200" b="0" i="1" baseline="0" dirty="0">
                <a:solidFill>
                  <a:schemeClr val="tx1"/>
                </a:solidFill>
                <a:latin typeface="Arial" panose="020B0604020202020204" pitchFamily="34" charset="0"/>
                <a:ea typeface="MS PGothic" pitchFamily="34" charset="-128"/>
                <a:cs typeface="Arial" panose="020B0604020202020204" pitchFamily="34" charset="0"/>
              </a:rPr>
              <a:t> </a:t>
            </a:r>
            <a:r>
              <a:rPr lang="de-DE" sz="1200" b="0" i="1" dirty="0">
                <a:solidFill>
                  <a:schemeClr val="tx1"/>
                </a:solidFill>
                <a:latin typeface="Arial" panose="020B0604020202020204" pitchFamily="34" charset="0"/>
                <a:ea typeface="MS PGothic" pitchFamily="34" charset="-128"/>
                <a:cs typeface="Arial" panose="020B0604020202020204" pitchFamily="34" charset="0"/>
              </a:rPr>
              <a:t>an, wo es </a:t>
            </a:r>
            <a:r>
              <a:rPr lang="de-DE" sz="1200" b="0" i="1" dirty="0">
                <a:solidFill>
                  <a:schemeClr val="bg2"/>
                </a:solidFill>
                <a:latin typeface="Arial" panose="020B0604020202020204" pitchFamily="34" charset="0"/>
                <a:ea typeface="MS PGothic" pitchFamily="34" charset="-128"/>
                <a:cs typeface="Arial" panose="020B0604020202020204" pitchFamily="34" charset="0"/>
              </a:rPr>
              <a:t>weitere Informationen</a:t>
            </a:r>
            <a:r>
              <a:rPr lang="de-DE" sz="1200" b="0" i="1" dirty="0">
                <a:solidFill>
                  <a:schemeClr val="tx1"/>
                </a:solidFill>
                <a:latin typeface="Arial" panose="020B0604020202020204" pitchFamily="34" charset="0"/>
                <a:ea typeface="MS PGothic" pitchFamily="34" charset="-128"/>
                <a:cs typeface="Arial" panose="020B0604020202020204" pitchFamily="34" charset="0"/>
              </a:rPr>
              <a:t> zum Thema gibt. Nennt unbedingt eure </a:t>
            </a:r>
            <a:r>
              <a:rPr lang="de-DE" sz="1200" b="0" i="1" dirty="0">
                <a:solidFill>
                  <a:schemeClr val="bg2"/>
                </a:solidFill>
                <a:latin typeface="Arial" panose="020B0604020202020204" pitchFamily="34" charset="0"/>
                <a:ea typeface="MS PGothic" pitchFamily="34" charset="-128"/>
                <a:cs typeface="Arial" panose="020B0604020202020204" pitchFamily="34" charset="0"/>
              </a:rPr>
              <a:t>Quellen</a:t>
            </a:r>
            <a:r>
              <a:rPr lang="de-DE" sz="1200" b="0" i="1" dirty="0">
                <a:solidFill>
                  <a:schemeClr val="tx1"/>
                </a:solidFill>
                <a:latin typeface="Arial" panose="020B0604020202020204" pitchFamily="34" charset="0"/>
                <a:ea typeface="MS PGothic" pitchFamily="34" charset="-128"/>
                <a:cs typeface="Arial" panose="020B0604020202020204" pitchFamily="34" charset="0"/>
              </a:rPr>
              <a:t>.</a:t>
            </a:r>
            <a:r>
              <a:rPr lang="de-DE" b="0" i="1" baseline="0" dirty="0"/>
              <a:t>“</a:t>
            </a:r>
            <a:endParaRPr lang="de-DE" b="0" i="1" dirty="0"/>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2</a:t>
            </a:fld>
            <a:endParaRPr lang="de-DE"/>
          </a:p>
        </p:txBody>
      </p:sp>
    </p:spTree>
    <p:extLst>
      <p:ext uri="{BB962C8B-B14F-4D97-AF65-F5344CB8AC3E}">
        <p14:creationId xmlns:p14="http://schemas.microsoft.com/office/powerpoint/2010/main" val="121348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i="1" dirty="0"/>
              <a:t>„Hier zeigen wir euch ein paar</a:t>
            </a:r>
            <a:r>
              <a:rPr lang="de-DE" i="1" baseline="0" dirty="0"/>
              <a:t> Beispiele von Infografiken und Postern von der Verbraucherzentrale. Ihr seht, es wird immer mit klaren Überschriften, Bildern, Grafiken oder Icons gearbeitet und möglichst auf zu viel Text verzichtet.“</a:t>
            </a:r>
          </a:p>
          <a:p>
            <a:endParaRPr lang="de-DE" i="1" baseline="0" dirty="0"/>
          </a:p>
          <a:p>
            <a:r>
              <a:rPr lang="de-DE" i="0" baseline="0" dirty="0"/>
              <a:t>Tipp:</a:t>
            </a:r>
          </a:p>
          <a:p>
            <a:r>
              <a:rPr lang="de-DE" dirty="0"/>
              <a:t>Trainer:innen können zur Sicherung des Lerneffekts mit der Gruppe für diese einzelnen Grafiken die Merkmale einer guten Grafik besprechen, die eben genannt wurden oder auch im Action Planner auf Seite 17 stehen.</a:t>
            </a:r>
          </a:p>
          <a:p>
            <a:pPr marL="171450" indent="-171450">
              <a:buFont typeface="Arial" panose="020B0604020202020204" pitchFamily="34" charset="0"/>
              <a:buChar char="•"/>
            </a:pPr>
            <a:endParaRPr lang="de-DE" dirty="0"/>
          </a:p>
          <a:p>
            <a:pPr marL="171450" indent="-171450">
              <a:buFont typeface="Arial" panose="020B0604020202020204" pitchFamily="34" charset="0"/>
              <a:buChar char="•"/>
            </a:pPr>
            <a:r>
              <a:rPr lang="de-DE" dirty="0"/>
              <a:t>https://www.verbraucherzentrale.de/bildungsangebot-die-erste-eigene-wohnung</a:t>
            </a:r>
          </a:p>
          <a:p>
            <a:pPr marL="171450" indent="-171450">
              <a:buFont typeface="Arial" panose="020B0604020202020204" pitchFamily="34" charset="0"/>
              <a:buChar char="•"/>
            </a:pPr>
            <a:r>
              <a:rPr lang="de-DE" dirty="0"/>
              <a:t>https://www.vzbv.de/multimedia/infografik-interessen-von-verbrauchern-besser-schuetzen</a:t>
            </a:r>
          </a:p>
          <a:p>
            <a:pPr marL="171450" indent="-171450">
              <a:buFont typeface="Arial" panose="020B0604020202020204" pitchFamily="34" charset="0"/>
              <a:buChar char="•"/>
            </a:pPr>
            <a:r>
              <a:rPr lang="de-DE" dirty="0"/>
              <a:t>https://www.verbraucherzentrale.de/wissen/reise-mobilitaet/unterwegs-sein/hohe-kraftstoffpreise-7-tipps-fuers-bewusste-autofahren-71849</a:t>
            </a:r>
          </a:p>
        </p:txBody>
      </p:sp>
      <p:sp>
        <p:nvSpPr>
          <p:cNvPr id="4" name="Foliennummernplatzhalter 3"/>
          <p:cNvSpPr>
            <a:spLocks noGrp="1"/>
          </p:cNvSpPr>
          <p:nvPr>
            <p:ph type="sldNum" sz="quarter" idx="10"/>
          </p:nvPr>
        </p:nvSpPr>
        <p:spPr/>
        <p:txBody>
          <a:bodyPr/>
          <a:lstStyle/>
          <a:p>
            <a:fld id="{A13CF0C2-5947-4F99-BAC1-70BEDFF82D5A}" type="slidenum">
              <a:rPr lang="de-DE" smtClean="0"/>
              <a:t>3</a:t>
            </a:fld>
            <a:endParaRPr lang="de-DE"/>
          </a:p>
        </p:txBody>
      </p:sp>
    </p:spTree>
    <p:extLst>
      <p:ext uri="{BB962C8B-B14F-4D97-AF65-F5344CB8AC3E}">
        <p14:creationId xmlns:p14="http://schemas.microsoft.com/office/powerpoint/2010/main" val="1661444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Die Trainer:innen spielen das Video ab: </a:t>
            </a:r>
            <a:r>
              <a:rPr lang="de-DE" u="none" baseline="0" dirty="0"/>
              <a:t>Link: </a:t>
            </a:r>
            <a:r>
              <a:rPr lang="de-DE" sz="1200" u="none" strike="noStrike" kern="1200" dirty="0">
                <a:solidFill>
                  <a:schemeClr val="tx1"/>
                </a:solidFill>
                <a:effectLst/>
                <a:latin typeface="+mn-lt"/>
                <a:ea typeface="+mn-ea"/>
                <a:cs typeface="+mn-cs"/>
              </a:rPr>
              <a:t>https://www.youtube.com/watch?v=PhtmkbnJ8jc</a:t>
            </a:r>
          </a:p>
          <a:p>
            <a:endParaRPr lang="de-DE" dirty="0"/>
          </a:p>
          <a:p>
            <a:r>
              <a:rPr lang="de-DE" dirty="0"/>
              <a:t>Sprechtext (Vorschlag):</a:t>
            </a:r>
          </a:p>
          <a:p>
            <a:r>
              <a:rPr lang="de-DE" i="1" dirty="0"/>
              <a:t>„Wenn ihr eine digitale Grafik erstellen möchtet, könnt ihr</a:t>
            </a:r>
            <a:r>
              <a:rPr lang="de-DE" i="1" baseline="0" dirty="0"/>
              <a:t> dazu das Whiteboard von </a:t>
            </a:r>
            <a:r>
              <a:rPr lang="de-DE" i="1" baseline="0" dirty="0" err="1"/>
              <a:t>draw.kits.blog</a:t>
            </a:r>
            <a:r>
              <a:rPr lang="de-DE" i="1" baseline="0" dirty="0"/>
              <a:t> nutzen. Wie ihr damit allein oder mit mehreren Personen zusammen arbeiten und dieses Tool zur Erstellung von Grafiken nutzen könnt, seht ihr in diesem Video.“</a:t>
            </a:r>
            <a:endParaRPr lang="de-DE" dirty="0"/>
          </a:p>
          <a:p>
            <a:endParaRPr lang="de-DE" sz="1200" u="none" strike="noStrike"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13CF0C2-5947-4F99-BAC1-70BEDFF82D5A}" type="slidenum">
              <a:rPr lang="de-DE" smtClean="0"/>
              <a:t>4</a:t>
            </a:fld>
            <a:endParaRPr lang="de-DE"/>
          </a:p>
        </p:txBody>
      </p:sp>
    </p:spTree>
    <p:extLst>
      <p:ext uri="{BB962C8B-B14F-4D97-AF65-F5344CB8AC3E}">
        <p14:creationId xmlns:p14="http://schemas.microsoft.com/office/powerpoint/2010/main" val="217881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pPr>
              <a:lnSpc>
                <a:spcPct val="150000"/>
              </a:lnSpc>
            </a:pPr>
            <a:r>
              <a:rPr lang="de-DE" b="0" i="1" dirty="0"/>
              <a:t>„</a:t>
            </a:r>
            <a:r>
              <a:rPr lang="de-DE" sz="1200" b="0" i="1" cap="none" dirty="0"/>
              <a:t>Findet euch in Kleingruppen zusammen. Geht auf </a:t>
            </a:r>
            <a:r>
              <a:rPr lang="de-DE" sz="1200" b="0" i="1" cap="none" dirty="0">
                <a:solidFill>
                  <a:schemeClr val="bg2"/>
                </a:solidFill>
              </a:rPr>
              <a:t>https://draw.kits.blog/</a:t>
            </a:r>
            <a:r>
              <a:rPr lang="de-DE" sz="1200" b="0" i="1" dirty="0">
                <a:solidFill>
                  <a:srgbClr val="019BA5"/>
                </a:solidFill>
              </a:rPr>
              <a:t> </a:t>
            </a:r>
            <a:r>
              <a:rPr lang="de-DE" sz="1200" b="0" i="1" dirty="0"/>
              <a:t>oder nehmt euch ein Flipchart-</a:t>
            </a:r>
            <a:r>
              <a:rPr lang="de-DE" sz="1200" b="0" i="1" dirty="0">
                <a:solidFill>
                  <a:schemeClr val="bg2"/>
                </a:solidFill>
              </a:rPr>
              <a:t>Papier</a:t>
            </a:r>
            <a:r>
              <a:rPr lang="de-DE" sz="1200" b="0" i="1" dirty="0"/>
              <a:t>. </a:t>
            </a:r>
            <a:r>
              <a:rPr lang="de-DE" sz="1200" b="0" i="1" cap="none" dirty="0"/>
              <a:t>Nutzt die von euch zusammengestellten Informationen und </a:t>
            </a:r>
            <a:r>
              <a:rPr lang="de-DE" sz="1200" b="0" i="1" cap="none" dirty="0">
                <a:solidFill>
                  <a:schemeClr val="bg2"/>
                </a:solidFill>
              </a:rPr>
              <a:t>gestaltet damit eine Infografik oder ein Poster</a:t>
            </a:r>
            <a:r>
              <a:rPr lang="de-DE" sz="1200" b="0" i="1" cap="none" dirty="0"/>
              <a:t>.“</a:t>
            </a:r>
          </a:p>
          <a:p>
            <a:endParaRPr lang="de-DE" i="1" dirty="0"/>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5</a:t>
            </a:fld>
            <a:endParaRPr lang="de-DE"/>
          </a:p>
        </p:txBody>
      </p:sp>
    </p:spTree>
    <p:extLst>
      <p:ext uri="{BB962C8B-B14F-4D97-AF65-F5344CB8AC3E}">
        <p14:creationId xmlns:p14="http://schemas.microsoft.com/office/powerpoint/2010/main" val="137150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pPr algn="l">
              <a:lnSpc>
                <a:spcPct val="150000"/>
              </a:lnSpc>
            </a:pPr>
            <a:r>
              <a:rPr lang="de-DE" b="0" i="1" cap="none" dirty="0"/>
              <a:t>„</a:t>
            </a:r>
            <a:r>
              <a:rPr lang="de-DE" i="1" cap="none" dirty="0">
                <a:solidFill>
                  <a:srgbClr val="019BA5"/>
                </a:solidFill>
              </a:rPr>
              <a:t>Stellt bitte eure Ergebnisse vor.</a:t>
            </a:r>
            <a:r>
              <a:rPr lang="de-DE" b="0" i="1" cap="none" dirty="0"/>
              <a:t>“</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6759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2" name="Bildplatzhalter 16">
            <a:extLst>
              <a:ext uri="{FF2B5EF4-FFF2-40B4-BE49-F238E27FC236}">
                <a16:creationId xmlns:a16="http://schemas.microsoft.com/office/drawing/2014/main" id="{56AA53A7-279C-452D-AC85-D9C93E4C7CE0}"/>
              </a:ext>
            </a:extLst>
          </p:cNvPr>
          <p:cNvSpPr>
            <a:spLocks noGrp="1"/>
          </p:cNvSpPr>
          <p:nvPr>
            <p:ph type="pic" sz="quarter" idx="27"/>
          </p:nvPr>
        </p:nvSpPr>
        <p:spPr>
          <a:xfrm>
            <a:off x="-11267" y="3178"/>
            <a:ext cx="12207501" cy="6854822"/>
          </a:xfrm>
          <a:custGeom>
            <a:avLst/>
            <a:gdLst>
              <a:gd name="connsiteX0" fmla="*/ 1 w 12199033"/>
              <a:gd name="connsiteY0" fmla="*/ 0 h 6854822"/>
              <a:gd name="connsiteX1" fmla="*/ 12195858 w 12199033"/>
              <a:gd name="connsiteY1" fmla="*/ 0 h 6854822"/>
              <a:gd name="connsiteX2" fmla="*/ 12195858 w 12199033"/>
              <a:gd name="connsiteY2" fmla="*/ 3824285 h 6854822"/>
              <a:gd name="connsiteX3" fmla="*/ 9682239 w 12199033"/>
              <a:gd name="connsiteY3" fmla="*/ 3824285 h 6854822"/>
              <a:gd name="connsiteX4" fmla="*/ 9682239 w 12199033"/>
              <a:gd name="connsiteY4" fmla="*/ 4264022 h 6854822"/>
              <a:gd name="connsiteX5" fmla="*/ 12199033 w 12199033"/>
              <a:gd name="connsiteY5" fmla="*/ 4264022 h 6854822"/>
              <a:gd name="connsiteX6" fmla="*/ 12199033 w 12199033"/>
              <a:gd name="connsiteY6" fmla="*/ 6854822 h 6854822"/>
              <a:gd name="connsiteX7" fmla="*/ 12195333 w 12199033"/>
              <a:gd name="connsiteY7" fmla="*/ 6854822 h 6854822"/>
              <a:gd name="connsiteX8" fmla="*/ 9682239 w 12199033"/>
              <a:gd name="connsiteY8" fmla="*/ 6854822 h 6854822"/>
              <a:gd name="connsiteX9" fmla="*/ 9593281 w 12199033"/>
              <a:gd name="connsiteY9" fmla="*/ 6854822 h 6854822"/>
              <a:gd name="connsiteX10" fmla="*/ 3858 w 12199033"/>
              <a:gd name="connsiteY10" fmla="*/ 6854822 h 6854822"/>
              <a:gd name="connsiteX11" fmla="*/ 0 w 12199033"/>
              <a:gd name="connsiteY11" fmla="*/ 6854822 h 6854822"/>
              <a:gd name="connsiteX12" fmla="*/ 0 w 12199033"/>
              <a:gd name="connsiteY12" fmla="*/ 3817935 h 6854822"/>
              <a:gd name="connsiteX13" fmla="*/ 1 w 12199033"/>
              <a:gd name="connsiteY13" fmla="*/ 3817935 h 685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9033" h="6854822">
                <a:moveTo>
                  <a:pt x="1" y="0"/>
                </a:moveTo>
                <a:lnTo>
                  <a:pt x="12195858" y="0"/>
                </a:lnTo>
                <a:lnTo>
                  <a:pt x="12195858" y="3824285"/>
                </a:lnTo>
                <a:lnTo>
                  <a:pt x="9682239" y="3824285"/>
                </a:lnTo>
                <a:lnTo>
                  <a:pt x="9682239" y="4264022"/>
                </a:lnTo>
                <a:lnTo>
                  <a:pt x="12199033" y="4264022"/>
                </a:lnTo>
                <a:lnTo>
                  <a:pt x="12199033" y="6854822"/>
                </a:lnTo>
                <a:lnTo>
                  <a:pt x="12195333" y="6854822"/>
                </a:lnTo>
                <a:lnTo>
                  <a:pt x="9682239" y="6854822"/>
                </a:lnTo>
                <a:lnTo>
                  <a:pt x="9593281" y="6854822"/>
                </a:lnTo>
                <a:lnTo>
                  <a:pt x="3858" y="6854822"/>
                </a:lnTo>
                <a:lnTo>
                  <a:pt x="0" y="6854822"/>
                </a:lnTo>
                <a:lnTo>
                  <a:pt x="0" y="3817935"/>
                </a:lnTo>
                <a:lnTo>
                  <a:pt x="1" y="3817935"/>
                </a:lnTo>
                <a:close/>
              </a:path>
            </a:pathLst>
          </a:custGeom>
        </p:spPr>
        <p:txBody>
          <a:bodyPr wrap="square">
            <a:noAutofit/>
          </a:bodyPr>
          <a:lstStyle/>
          <a:p>
            <a:r>
              <a:rPr lang="de-DE"/>
              <a:t>Bild durch Klicken auf Symbol hinzufügen</a:t>
            </a:r>
            <a:endParaRPr lang="de-DE" dirty="0"/>
          </a:p>
        </p:txBody>
      </p:sp>
      <p:sp>
        <p:nvSpPr>
          <p:cNvPr id="13" name="Textplatzhalter 32">
            <a:extLst>
              <a:ext uri="{FF2B5EF4-FFF2-40B4-BE49-F238E27FC236}">
                <a16:creationId xmlns:a16="http://schemas.microsoft.com/office/drawing/2014/main" id="{06E4DE93-451C-4BC2-BA5E-396D64540D64}"/>
              </a:ext>
            </a:extLst>
          </p:cNvPr>
          <p:cNvSpPr>
            <a:spLocks noGrp="1"/>
          </p:cNvSpPr>
          <p:nvPr>
            <p:ph type="body" sz="quarter" idx="28" hasCustomPrompt="1"/>
          </p:nvPr>
        </p:nvSpPr>
        <p:spPr>
          <a:xfrm>
            <a:off x="4234" y="4267200"/>
            <a:ext cx="12192000" cy="2590800"/>
          </a:xfrm>
          <a:prstGeom prst="rect">
            <a:avLst/>
          </a:prstGeom>
          <a:solidFill>
            <a:schemeClr val="accent1"/>
          </a:solidFill>
        </p:spPr>
        <p:txBody>
          <a:bodyPr vert="horz"/>
          <a:lstStyle>
            <a:lvl1pPr>
              <a:defRPr b="0" i="0">
                <a:latin typeface="Arial"/>
              </a:defRPr>
            </a:lvl1pPr>
          </a:lstStyle>
          <a:p>
            <a:pPr lvl="0"/>
            <a:r>
              <a:rPr lang="de-DE" dirty="0"/>
              <a:t> </a:t>
            </a:r>
          </a:p>
        </p:txBody>
      </p:sp>
      <p:pic>
        <p:nvPicPr>
          <p:cNvPr id="14" name="Grafik 13">
            <a:extLst>
              <a:ext uri="{FF2B5EF4-FFF2-40B4-BE49-F238E27FC236}">
                <a16:creationId xmlns:a16="http://schemas.microsoft.com/office/drawing/2014/main" id="{000F3ABE-4C1A-42AC-94C1-2AE70246A221}"/>
              </a:ext>
            </a:extLst>
          </p:cNvPr>
          <p:cNvPicPr>
            <a:picLocks noChangeAspect="1"/>
          </p:cNvPicPr>
          <p:nvPr userDrawn="1"/>
        </p:nvPicPr>
        <p:blipFill>
          <a:blip r:embed="rId2"/>
          <a:stretch>
            <a:fillRect/>
          </a:stretch>
        </p:blipFill>
        <p:spPr>
          <a:xfrm>
            <a:off x="9674547" y="3821314"/>
            <a:ext cx="2520000" cy="446336"/>
          </a:xfrm>
          <a:prstGeom prst="rect">
            <a:avLst/>
          </a:prstGeom>
        </p:spPr>
      </p:pic>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10436719" y="6516001"/>
            <a:ext cx="1223999" cy="138499"/>
          </a:xfrm>
        </p:spPr>
        <p:txBody>
          <a:bodyPr/>
          <a:lstStyle>
            <a:lvl1pPr>
              <a:defRPr>
                <a:solidFill>
                  <a:schemeClr val="bg1"/>
                </a:solidFill>
              </a:defRPr>
            </a:lvl1pPr>
          </a:lstStyle>
          <a:p>
            <a:r>
              <a:rPr lang="de-DE"/>
              <a:t>Stand: Februar 2025</a:t>
            </a:r>
            <a:endParaRPr lang="de-DE" dirty="0"/>
          </a:p>
        </p:txBody>
      </p:sp>
    </p:spTree>
    <p:extLst>
      <p:ext uri="{BB962C8B-B14F-4D97-AF65-F5344CB8AC3E}">
        <p14:creationId xmlns:p14="http://schemas.microsoft.com/office/powerpoint/2010/main" val="250053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10" name="Objekt 9"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Bildplatzhalter 28"/>
          <p:cNvSpPr>
            <a:spLocks noGrp="1"/>
          </p:cNvSpPr>
          <p:nvPr>
            <p:ph type="pic" sz="quarter" idx="14" hasCustomPrompt="1"/>
          </p:nvPr>
        </p:nvSpPr>
        <p:spPr>
          <a:xfrm>
            <a:off x="0" y="1"/>
            <a:ext cx="12200467" cy="6854825"/>
          </a:xfrm>
          <a:prstGeom prst="rect">
            <a:avLst/>
          </a:prstGeom>
        </p:spPr>
        <p:txBody>
          <a:bodyPr vert="horz" anchor="ctr">
            <a:noAutofit/>
          </a:bodyPr>
          <a:lstStyle>
            <a:lvl1pPr algn="ctr">
              <a:defRPr b="0" cap="none" baseline="0">
                <a:solidFill>
                  <a:schemeClr val="bg2"/>
                </a:solidFill>
              </a:defRPr>
            </a:lvl1pPr>
          </a:lstStyle>
          <a:p>
            <a:pPr lvl="0"/>
            <a:r>
              <a:rPr lang="de-DE" noProof="0" dirty="0"/>
              <a:t>Bild durch Klicken auf Symbol hinzufügen</a:t>
            </a:r>
            <a:br>
              <a:rPr lang="de-DE" noProof="0" dirty="0"/>
            </a:br>
            <a:br>
              <a:rPr lang="de-DE" noProof="0" dirty="0"/>
            </a:br>
            <a:br>
              <a:rPr lang="de-DE" noProof="0" dirty="0"/>
            </a:br>
            <a:br>
              <a:rPr lang="de-DE" noProof="0" dirty="0"/>
            </a:br>
            <a:endParaRPr lang="de-DE" noProof="0" dirty="0"/>
          </a:p>
        </p:txBody>
      </p:sp>
      <p:sp>
        <p:nvSpPr>
          <p:cNvPr id="8" name="Textplatzhalter 32"/>
          <p:cNvSpPr>
            <a:spLocks noGrp="1"/>
          </p:cNvSpPr>
          <p:nvPr>
            <p:ph type="body" sz="quarter" idx="15" hasCustomPrompt="1"/>
          </p:nvPr>
        </p:nvSpPr>
        <p:spPr>
          <a:xfrm>
            <a:off x="0" y="4267200"/>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9" name="ClipArt-Platzhalter 34"/>
          <p:cNvSpPr>
            <a:spLocks noGrp="1"/>
          </p:cNvSpPr>
          <p:nvPr>
            <p:ph type="clipArt" sz="quarter" idx="17" hasCustomPrompt="1"/>
          </p:nvPr>
        </p:nvSpPr>
        <p:spPr>
          <a:xfrm>
            <a:off x="8832000" y="3824287"/>
            <a:ext cx="3360000"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
        <p:nvSpPr>
          <p:cNvPr id="2" name="Titel 1"/>
          <p:cNvSpPr>
            <a:spLocks noGrp="1"/>
          </p:cNvSpPr>
          <p:nvPr>
            <p:ph type="ctrTitle" hasCustomPrompt="1"/>
          </p:nvPr>
        </p:nvSpPr>
        <p:spPr>
          <a:xfrm>
            <a:off x="527051" y="4835838"/>
            <a:ext cx="8064000" cy="923330"/>
          </a:xfrm>
        </p:spPr>
        <p:txBody>
          <a:bodyPr/>
          <a:lstStyle>
            <a:lvl1pPr algn="l">
              <a:defRPr>
                <a:solidFill>
                  <a:schemeClr val="bg1"/>
                </a:solidFill>
              </a:defRPr>
            </a:lvl1pPr>
          </a:lstStyle>
          <a:p>
            <a:r>
              <a:rPr lang="de-DE" dirty="0" err="1"/>
              <a:t>PräsentationsTitel</a:t>
            </a:r>
            <a:r>
              <a:rPr lang="de-DE" dirty="0"/>
              <a:t> durch Klicken bearbeiten</a:t>
            </a:r>
          </a:p>
        </p:txBody>
      </p:sp>
      <p:sp>
        <p:nvSpPr>
          <p:cNvPr id="3" name="Untertitel 2"/>
          <p:cNvSpPr>
            <a:spLocks noGrp="1"/>
          </p:cNvSpPr>
          <p:nvPr>
            <p:ph type="subTitle" idx="1" hasCustomPrompt="1"/>
          </p:nvPr>
        </p:nvSpPr>
        <p:spPr>
          <a:xfrm>
            <a:off x="527051" y="5817567"/>
            <a:ext cx="8064000" cy="270843"/>
          </a:xfrm>
        </p:spPr>
        <p:txBody>
          <a:bodyPr anchor="t"/>
          <a:lstStyle>
            <a:lvl1pPr marL="0" indent="0" algn="l">
              <a:spcAft>
                <a:spcPts val="0"/>
              </a:spcAft>
              <a:buNone/>
              <a:defRPr lang="de-DE" sz="1600" b="0" kern="1200" cap="none" baseline="0" dirty="0">
                <a:solidFill>
                  <a:schemeClr val="bg1"/>
                </a:solidFill>
                <a:latin typeface="Arial" pitchFamily="34" charset="0"/>
                <a:ea typeface="MS PGothic" pitchFamily="34" charset="-128"/>
                <a:cs typeface="ＭＳ Ｐゴシック"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Subline durch Klicken bearbeiten</a:t>
            </a:r>
          </a:p>
        </p:txBody>
      </p:sp>
      <p:sp>
        <p:nvSpPr>
          <p:cNvPr id="4" name="Datumsplatzhalter 3"/>
          <p:cNvSpPr>
            <a:spLocks noGrp="1"/>
          </p:cNvSpPr>
          <p:nvPr>
            <p:ph type="dt" sz="half" idx="10"/>
          </p:nvPr>
        </p:nvSpPr>
        <p:spPr>
          <a:xfrm>
            <a:off x="10294375" y="6516001"/>
            <a:ext cx="1366343" cy="138499"/>
          </a:xfrm>
        </p:spPr>
        <p:txBody>
          <a:bodyPr/>
          <a:lstStyle>
            <a:lvl1pPr>
              <a:defRPr>
                <a:solidFill>
                  <a:schemeClr val="bg1"/>
                </a:solidFill>
              </a:defRPr>
            </a:lvl1pPr>
          </a:lstStyle>
          <a:p>
            <a:r>
              <a:rPr lang="de-DE"/>
              <a:t>Stand: Februar 2025</a:t>
            </a:r>
            <a:endParaRPr lang="de-DE" dirty="0"/>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Tree>
    <p:extLst>
      <p:ext uri="{BB962C8B-B14F-4D97-AF65-F5344CB8AC3E}">
        <p14:creationId xmlns:p14="http://schemas.microsoft.com/office/powerpoint/2010/main" val="82677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3312925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a:xfrm>
            <a:off x="8585201" y="6446751"/>
            <a:ext cx="1173199" cy="276999"/>
          </a:xfrm>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1281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Kapitel: Farbe ">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10" name="Objekt 9"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13" name="Textplatzhalter 32"/>
          <p:cNvSpPr>
            <a:spLocks noGrp="1"/>
          </p:cNvSpPr>
          <p:nvPr>
            <p:ph type="body" sz="quarter" idx="19" hasCustomPrompt="1"/>
          </p:nvPr>
        </p:nvSpPr>
        <p:spPr>
          <a:xfrm>
            <a:off x="0" y="1"/>
            <a:ext cx="12192000" cy="304699"/>
          </a:xfrm>
          <a:prstGeom prst="rect">
            <a:avLst/>
          </a:prstGeom>
          <a:solidFill>
            <a:schemeClr val="accent1"/>
          </a:solidFill>
        </p:spPr>
        <p:txBody>
          <a:bodyPr vert="horz"/>
          <a:lstStyle>
            <a:lvl1pPr>
              <a:defRPr b="0" i="0">
                <a:latin typeface="Arial"/>
              </a:defRPr>
            </a:lvl1pPr>
          </a:lstStyle>
          <a:p>
            <a:pPr lvl="0"/>
            <a:r>
              <a:rPr lang="de-DE" dirty="0"/>
              <a:t> </a:t>
            </a:r>
          </a:p>
        </p:txBody>
      </p:sp>
      <p:sp>
        <p:nvSpPr>
          <p:cNvPr id="11"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4" name="Datumsplatzhalter 3"/>
          <p:cNvSpPr>
            <a:spLocks noGrp="1"/>
          </p:cNvSpPr>
          <p:nvPr>
            <p:ph type="dt" sz="half" idx="10"/>
          </p:nvPr>
        </p:nvSpPr>
        <p:spPr>
          <a:xfrm>
            <a:off x="8376001" y="6514953"/>
            <a:ext cx="1382399" cy="138499"/>
          </a:xfrm>
        </p:spPr>
        <p:txBody>
          <a:bodyPr/>
          <a:lstStyle>
            <a:lvl1pPr>
              <a:defRPr>
                <a:solidFill>
                  <a:schemeClr val="bg1"/>
                </a:solidFill>
              </a:defRPr>
            </a:lvl1pPr>
          </a:lstStyle>
          <a:p>
            <a:r>
              <a:rPr lang="de-DE"/>
              <a:t>Stand: Februar 2025</a:t>
            </a:r>
            <a:endParaRPr lang="de-DE" dirty="0"/>
          </a:p>
        </p:txBody>
      </p:sp>
      <p:sp>
        <p:nvSpPr>
          <p:cNvPr id="5" name="Fußzeilenplatzhalter 4"/>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a:t>Titel durch Klicken bearbeiten</a:t>
            </a:r>
          </a:p>
        </p:txBody>
      </p:sp>
      <p:sp>
        <p:nvSpPr>
          <p:cNvPr id="14"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3063952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2" name="Bildplatzhalter 16">
            <a:extLst>
              <a:ext uri="{FF2B5EF4-FFF2-40B4-BE49-F238E27FC236}">
                <a16:creationId xmlns:a16="http://schemas.microsoft.com/office/drawing/2014/main" id="{56AA53A7-279C-452D-AC85-D9C93E4C7CE0}"/>
              </a:ext>
            </a:extLst>
          </p:cNvPr>
          <p:cNvSpPr>
            <a:spLocks noGrp="1"/>
          </p:cNvSpPr>
          <p:nvPr>
            <p:ph type="pic" sz="quarter" idx="27"/>
          </p:nvPr>
        </p:nvSpPr>
        <p:spPr>
          <a:xfrm>
            <a:off x="-11267" y="3178"/>
            <a:ext cx="12207501" cy="6854822"/>
          </a:xfrm>
          <a:custGeom>
            <a:avLst/>
            <a:gdLst>
              <a:gd name="connsiteX0" fmla="*/ 1 w 12199033"/>
              <a:gd name="connsiteY0" fmla="*/ 0 h 6854822"/>
              <a:gd name="connsiteX1" fmla="*/ 12195858 w 12199033"/>
              <a:gd name="connsiteY1" fmla="*/ 0 h 6854822"/>
              <a:gd name="connsiteX2" fmla="*/ 12195858 w 12199033"/>
              <a:gd name="connsiteY2" fmla="*/ 3824285 h 6854822"/>
              <a:gd name="connsiteX3" fmla="*/ 9682239 w 12199033"/>
              <a:gd name="connsiteY3" fmla="*/ 3824285 h 6854822"/>
              <a:gd name="connsiteX4" fmla="*/ 9682239 w 12199033"/>
              <a:gd name="connsiteY4" fmla="*/ 4264022 h 6854822"/>
              <a:gd name="connsiteX5" fmla="*/ 12199033 w 12199033"/>
              <a:gd name="connsiteY5" fmla="*/ 4264022 h 6854822"/>
              <a:gd name="connsiteX6" fmla="*/ 12199033 w 12199033"/>
              <a:gd name="connsiteY6" fmla="*/ 6854822 h 6854822"/>
              <a:gd name="connsiteX7" fmla="*/ 12195333 w 12199033"/>
              <a:gd name="connsiteY7" fmla="*/ 6854822 h 6854822"/>
              <a:gd name="connsiteX8" fmla="*/ 9682239 w 12199033"/>
              <a:gd name="connsiteY8" fmla="*/ 6854822 h 6854822"/>
              <a:gd name="connsiteX9" fmla="*/ 9593281 w 12199033"/>
              <a:gd name="connsiteY9" fmla="*/ 6854822 h 6854822"/>
              <a:gd name="connsiteX10" fmla="*/ 3858 w 12199033"/>
              <a:gd name="connsiteY10" fmla="*/ 6854822 h 6854822"/>
              <a:gd name="connsiteX11" fmla="*/ 0 w 12199033"/>
              <a:gd name="connsiteY11" fmla="*/ 6854822 h 6854822"/>
              <a:gd name="connsiteX12" fmla="*/ 0 w 12199033"/>
              <a:gd name="connsiteY12" fmla="*/ 3817935 h 6854822"/>
              <a:gd name="connsiteX13" fmla="*/ 1 w 12199033"/>
              <a:gd name="connsiteY13" fmla="*/ 3817935 h 685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9033" h="6854822">
                <a:moveTo>
                  <a:pt x="1" y="0"/>
                </a:moveTo>
                <a:lnTo>
                  <a:pt x="12195858" y="0"/>
                </a:lnTo>
                <a:lnTo>
                  <a:pt x="12195858" y="3824285"/>
                </a:lnTo>
                <a:lnTo>
                  <a:pt x="9682239" y="3824285"/>
                </a:lnTo>
                <a:lnTo>
                  <a:pt x="9682239" y="4264022"/>
                </a:lnTo>
                <a:lnTo>
                  <a:pt x="12199033" y="4264022"/>
                </a:lnTo>
                <a:lnTo>
                  <a:pt x="12199033" y="6854822"/>
                </a:lnTo>
                <a:lnTo>
                  <a:pt x="12195333" y="6854822"/>
                </a:lnTo>
                <a:lnTo>
                  <a:pt x="9682239" y="6854822"/>
                </a:lnTo>
                <a:lnTo>
                  <a:pt x="9593281" y="6854822"/>
                </a:lnTo>
                <a:lnTo>
                  <a:pt x="3858" y="6854822"/>
                </a:lnTo>
                <a:lnTo>
                  <a:pt x="0" y="6854822"/>
                </a:lnTo>
                <a:lnTo>
                  <a:pt x="0" y="3817935"/>
                </a:lnTo>
                <a:lnTo>
                  <a:pt x="1" y="3817935"/>
                </a:lnTo>
                <a:close/>
              </a:path>
            </a:pathLst>
          </a:custGeom>
        </p:spPr>
        <p:txBody>
          <a:bodyPr wrap="square">
            <a:noAutofit/>
          </a:bodyPr>
          <a:lstStyle/>
          <a:p>
            <a:r>
              <a:rPr lang="de-DE" dirty="0"/>
              <a:t>Bild durch Klicken auf Symbol hinzufügen</a:t>
            </a:r>
          </a:p>
        </p:txBody>
      </p:sp>
      <p:sp>
        <p:nvSpPr>
          <p:cNvPr id="13" name="Textplatzhalter 32">
            <a:extLst>
              <a:ext uri="{FF2B5EF4-FFF2-40B4-BE49-F238E27FC236}">
                <a16:creationId xmlns:a16="http://schemas.microsoft.com/office/drawing/2014/main" id="{06E4DE93-451C-4BC2-BA5E-396D64540D64}"/>
              </a:ext>
            </a:extLst>
          </p:cNvPr>
          <p:cNvSpPr>
            <a:spLocks noGrp="1"/>
          </p:cNvSpPr>
          <p:nvPr>
            <p:ph type="body" sz="quarter" idx="28" hasCustomPrompt="1"/>
          </p:nvPr>
        </p:nvSpPr>
        <p:spPr>
          <a:xfrm>
            <a:off x="4234" y="4267200"/>
            <a:ext cx="12192000" cy="2590800"/>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pic>
        <p:nvPicPr>
          <p:cNvPr id="14" name="Grafik 13">
            <a:extLst>
              <a:ext uri="{FF2B5EF4-FFF2-40B4-BE49-F238E27FC236}">
                <a16:creationId xmlns:a16="http://schemas.microsoft.com/office/drawing/2014/main" id="{000F3ABE-4C1A-42AC-94C1-2AE70246A221}"/>
              </a:ext>
            </a:extLst>
          </p:cNvPr>
          <p:cNvPicPr>
            <a:picLocks noChangeAspect="1"/>
          </p:cNvPicPr>
          <p:nvPr userDrawn="1"/>
        </p:nvPicPr>
        <p:blipFill>
          <a:blip r:embed="rId2"/>
          <a:stretch>
            <a:fillRect/>
          </a:stretch>
        </p:blipFill>
        <p:spPr>
          <a:xfrm>
            <a:off x="9674547" y="3821314"/>
            <a:ext cx="2520000" cy="446336"/>
          </a:xfrm>
          <a:prstGeom prst="rect">
            <a:avLst/>
          </a:prstGeom>
        </p:spPr>
      </p:pic>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10436719" y="6516001"/>
            <a:ext cx="1223999" cy="138499"/>
          </a:xfrm>
        </p:spPr>
        <p:txBody>
          <a:bodyPr/>
          <a:lstStyle>
            <a:lvl1pPr>
              <a:defRPr>
                <a:solidFill>
                  <a:schemeClr val="bg1"/>
                </a:solidFill>
              </a:defRPr>
            </a:lvl1pPr>
          </a:lstStyle>
          <a:p>
            <a:r>
              <a:rPr lang="de-DE"/>
              <a:t>Stand: Februar 2025</a:t>
            </a:r>
            <a:endParaRPr lang="de-DE" dirty="0"/>
          </a:p>
        </p:txBody>
      </p:sp>
    </p:spTree>
    <p:extLst>
      <p:ext uri="{BB962C8B-B14F-4D97-AF65-F5344CB8AC3E}">
        <p14:creationId xmlns:p14="http://schemas.microsoft.com/office/powerpoint/2010/main" val="376435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benutzerdefiniert)">
    <p:spTree>
      <p:nvGrpSpPr>
        <p:cNvPr id="1" name=""/>
        <p:cNvGrpSpPr/>
        <p:nvPr/>
      </p:nvGrpSpPr>
      <p:grpSpPr>
        <a:xfrm>
          <a:off x="0" y="0"/>
          <a:ext cx="0" cy="0"/>
          <a:chOff x="0" y="0"/>
          <a:chExt cx="0" cy="0"/>
        </a:xfrm>
      </p:grpSpPr>
      <p:sp>
        <p:nvSpPr>
          <p:cNvPr id="7" name="Bildplatzhalter 7">
            <a:extLst>
              <a:ext uri="{FF2B5EF4-FFF2-40B4-BE49-F238E27FC236}">
                <a16:creationId xmlns:a16="http://schemas.microsoft.com/office/drawing/2014/main" id="{1FD0EE4C-6FF8-8188-AA02-1625E0978DC8}"/>
              </a:ext>
              <a:ext uri="{C183D7F6-B498-43B3-948B-1728B52AA6E4}">
                <adec:decorative xmlns:adec="http://schemas.microsoft.com/office/drawing/2017/decorative" val="1"/>
              </a:ext>
            </a:extLst>
          </p:cNvPr>
          <p:cNvSpPr>
            <a:spLocks noGrp="1"/>
          </p:cNvSpPr>
          <p:nvPr>
            <p:ph type="pic" sz="quarter" idx="16"/>
          </p:nvPr>
        </p:nvSpPr>
        <p:spPr>
          <a:xfrm>
            <a:off x="0" y="0"/>
            <a:ext cx="12192000" cy="6858000"/>
          </a:xfrm>
        </p:spPr>
        <p:txBody>
          <a:bodyPr/>
          <a:lstStyle/>
          <a:p>
            <a:r>
              <a:rPr lang="de-DE" dirty="0"/>
              <a:t>Bild durch Klicken auf Symbol hinzufügen</a:t>
            </a:r>
          </a:p>
        </p:txBody>
      </p:sp>
      <p:sp>
        <p:nvSpPr>
          <p:cNvPr id="10" name="Textplatzhalter 32">
            <a:extLst>
              <a:ext uri="{FF2B5EF4-FFF2-40B4-BE49-F238E27FC236}">
                <a16:creationId xmlns:a16="http://schemas.microsoft.com/office/drawing/2014/main" id="{5253C309-8218-A6E5-680A-9D56AD7042E9}"/>
              </a:ext>
              <a:ext uri="{C183D7F6-B498-43B3-948B-1728B52AA6E4}">
                <adec:decorative xmlns:adec="http://schemas.microsoft.com/office/drawing/2017/decorative" val="1"/>
              </a:ext>
            </a:extLst>
          </p:cNvPr>
          <p:cNvSpPr>
            <a:spLocks noGrp="1"/>
          </p:cNvSpPr>
          <p:nvPr>
            <p:ph type="body" sz="quarter" idx="15" hasCustomPrompt="1"/>
          </p:nvPr>
        </p:nvSpPr>
        <p:spPr>
          <a:xfrm>
            <a:off x="0" y="6390000"/>
            <a:ext cx="12193200" cy="468000"/>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9378000" y="6516001"/>
            <a:ext cx="1223999" cy="138499"/>
          </a:xfrm>
        </p:spPr>
        <p:txBody>
          <a:bodyPr/>
          <a:lstStyle>
            <a:lvl1pPr>
              <a:defRPr>
                <a:solidFill>
                  <a:schemeClr val="bg1"/>
                </a:solidFill>
              </a:defRPr>
            </a:lvl1pPr>
          </a:lstStyle>
          <a:p>
            <a:r>
              <a:rPr lang="de-DE"/>
              <a:t>Stand: Februar 2025</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35954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10" name="Textplatzhalter 32">
            <a:extLst>
              <a:ext uri="{FF2B5EF4-FFF2-40B4-BE49-F238E27FC236}">
                <a16:creationId xmlns:a16="http://schemas.microsoft.com/office/drawing/2014/main" id="{B5A35FC5-E1E9-4DF1-99EA-08CD0DDA3E52}"/>
              </a:ext>
            </a:extLst>
          </p:cNvPr>
          <p:cNvSpPr>
            <a:spLocks noGrp="1"/>
          </p:cNvSpPr>
          <p:nvPr>
            <p:ph type="body" sz="quarter" idx="15" hasCustomPrompt="1"/>
          </p:nvPr>
        </p:nvSpPr>
        <p:spPr>
          <a:xfrm>
            <a:off x="-1" y="6391275"/>
            <a:ext cx="12193200" cy="466725"/>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sp>
        <p:nvSpPr>
          <p:cNvPr id="9" name="Bildplatzhalter 8"/>
          <p:cNvSpPr>
            <a:spLocks noGrp="1"/>
          </p:cNvSpPr>
          <p:nvPr>
            <p:ph type="pic" sz="quarter" idx="26"/>
          </p:nvPr>
        </p:nvSpPr>
        <p:spPr>
          <a:xfrm>
            <a:off x="0" y="1252538"/>
            <a:ext cx="12193520" cy="5605462"/>
          </a:xfrm>
        </p:spPr>
        <p:txBody>
          <a:bodyPr/>
          <a:lstStyle/>
          <a:p>
            <a:endParaRPr lang="de-DE"/>
          </a:p>
        </p:txBody>
      </p:sp>
      <p:sp>
        <p:nvSpPr>
          <p:cNvPr id="2" name="Titel 1"/>
          <p:cNvSpPr>
            <a:spLocks noGrp="1"/>
          </p:cNvSpPr>
          <p:nvPr>
            <p:ph type="title" hasCustomPrompt="1"/>
          </p:nvPr>
        </p:nvSpPr>
        <p:spPr>
          <a:xfrm>
            <a:off x="528000" y="632082"/>
            <a:ext cx="11132717" cy="461665"/>
          </a:xfrm>
        </p:spPr>
        <p:txBody>
          <a:bodyPr/>
          <a:lstStyle>
            <a:lvl1pPr>
              <a:defRPr/>
            </a:lvl1pPr>
          </a:lstStyle>
          <a:p>
            <a:r>
              <a:rPr lang="de-DE" dirty="0" err="1"/>
              <a:t>KapitelTitel</a:t>
            </a:r>
            <a:r>
              <a:rPr lang="de-DE" dirty="0"/>
              <a:t> durch Klicken bearbeiten</a:t>
            </a:r>
          </a:p>
        </p:txBody>
      </p:sp>
      <p:sp>
        <p:nvSpPr>
          <p:cNvPr id="3" name="Textplatzhalter 7">
            <a:extLst>
              <a:ext uri="{FF2B5EF4-FFF2-40B4-BE49-F238E27FC236}">
                <a16:creationId xmlns:a16="http://schemas.microsoft.com/office/drawing/2014/main" id="{8D1A00FE-E112-E6C0-1C99-062BE1A7CDB2}"/>
              </a:ext>
            </a:extLst>
          </p:cNvPr>
          <p:cNvSpPr>
            <a:spLocks noGrp="1"/>
          </p:cNvSpPr>
          <p:nvPr>
            <p:ph type="body" sz="quarter" idx="25" hasCustomPrompt="1"/>
          </p:nvPr>
        </p:nvSpPr>
        <p:spPr>
          <a:xfrm>
            <a:off x="10558245" y="1539041"/>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74809" y="6516002"/>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1" name="Grafik 10" descr="Ein Bild, das Text, draußen, rot, Geschirr enthält.&#10;&#10;Automatisch generierte Beschreibung">
            <a:extLst>
              <a:ext uri="{FF2B5EF4-FFF2-40B4-BE49-F238E27FC236}">
                <a16:creationId xmlns:a16="http://schemas.microsoft.com/office/drawing/2014/main" id="{B5BC686B-B836-4979-A33B-1AA2266AB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3120" y="6172608"/>
            <a:ext cx="1220400" cy="218667"/>
          </a:xfrm>
          <a:prstGeom prst="rect">
            <a:avLst/>
          </a:prstGeom>
        </p:spPr>
      </p:pic>
    </p:spTree>
    <p:extLst>
      <p:ext uri="{BB962C8B-B14F-4D97-AF65-F5344CB8AC3E}">
        <p14:creationId xmlns:p14="http://schemas.microsoft.com/office/powerpoint/2010/main" val="2363410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 Farbe ">
    <p:spTree>
      <p:nvGrpSpPr>
        <p:cNvPr id="1" name=""/>
        <p:cNvGrpSpPr/>
        <p:nvPr/>
      </p:nvGrpSpPr>
      <p:grpSpPr>
        <a:xfrm>
          <a:off x="0" y="0"/>
          <a:ext cx="0" cy="0"/>
          <a:chOff x="0" y="0"/>
          <a:chExt cx="0" cy="0"/>
        </a:xfrm>
      </p:grpSpPr>
      <p:sp>
        <p:nvSpPr>
          <p:cNvPr id="3" name="Rechteck 2">
            <a:extLst>
              <a:ext uri="{C183D7F6-B498-43B3-948B-1728B52AA6E4}">
                <adec:decorative xmlns:adec="http://schemas.microsoft.com/office/drawing/2017/decorative" val="1"/>
              </a:ext>
            </a:extLst>
          </p:cNvPr>
          <p:cNvSpPr/>
          <p:nvPr userDrawn="1"/>
        </p:nvSpPr>
        <p:spPr>
          <a:xfrm>
            <a:off x="0" y="0"/>
            <a:ext cx="12189169" cy="6389528"/>
          </a:xfrm>
          <a:prstGeom prst="rect">
            <a:avLst/>
          </a:prstGeom>
          <a:solidFill>
            <a:srgbClr val="006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66B807E-194B-FCB9-995F-18035DC6D05D}"/>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err="1"/>
              <a:t>KapitelTitel</a:t>
            </a:r>
            <a:r>
              <a:rPr lang="de-DE" dirty="0"/>
              <a:t>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4953"/>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1169767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einspalti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C57ABAC-F15D-F807-A243-F06E94F85066}"/>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14" name="Inhaltsplatzhalter 13">
            <a:extLst>
              <a:ext uri="{FF2B5EF4-FFF2-40B4-BE49-F238E27FC236}">
                <a16:creationId xmlns:a16="http://schemas.microsoft.com/office/drawing/2014/main" id="{DC5EF196-4DD9-4AD8-84E4-FE234C58E97C}"/>
              </a:ext>
            </a:extLst>
          </p:cNvPr>
          <p:cNvSpPr>
            <a:spLocks noGrp="1"/>
          </p:cNvSpPr>
          <p:nvPr>
            <p:ph idx="1" hasCustomPrompt="1"/>
          </p:nvPr>
        </p:nvSpPr>
        <p:spPr>
          <a:xfrm>
            <a:off x="528000" y="1238479"/>
            <a:ext cx="11132717" cy="49311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wrap="square">
            <a:noAutofit/>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660574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F058A3B-17BF-B092-B2B1-EA02AD8DBD1E}"/>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marL="0" indent="0">
              <a:buNone/>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2" name="Inhaltsplatzhalter 11"/>
          <p:cNvSpPr>
            <a:spLocks noGrp="1"/>
          </p:cNvSpPr>
          <p:nvPr>
            <p:ph sz="quarter" idx="19" hasCustomPrompt="1"/>
          </p:nvPr>
        </p:nvSpPr>
        <p:spPr>
          <a:xfrm>
            <a:off x="6242051" y="1243966"/>
            <a:ext cx="5418667" cy="2189317"/>
          </a:xfrm>
        </p:spPr>
        <p:txBody>
          <a:bodyPr/>
          <a:lstStyle>
            <a:lvl1pPr>
              <a:defRPr/>
            </a:lvl1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73379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benutzerdefiniert)">
    <p:spTree>
      <p:nvGrpSpPr>
        <p:cNvPr id="1" name=""/>
        <p:cNvGrpSpPr/>
        <p:nvPr/>
      </p:nvGrpSpPr>
      <p:grpSpPr>
        <a:xfrm>
          <a:off x="0" y="0"/>
          <a:ext cx="0" cy="0"/>
          <a:chOff x="0" y="0"/>
          <a:chExt cx="0" cy="0"/>
        </a:xfrm>
      </p:grpSpPr>
      <p:sp>
        <p:nvSpPr>
          <p:cNvPr id="7" name="Bildplatzhalter 7">
            <a:extLst>
              <a:ext uri="{FF2B5EF4-FFF2-40B4-BE49-F238E27FC236}">
                <a16:creationId xmlns:a16="http://schemas.microsoft.com/office/drawing/2014/main" id="{1FD0EE4C-6FF8-8188-AA02-1625E0978DC8}"/>
              </a:ext>
              <a:ext uri="{C183D7F6-B498-43B3-948B-1728B52AA6E4}">
                <adec:decorative xmlns:adec="http://schemas.microsoft.com/office/drawing/2017/decorative" val="1"/>
              </a:ext>
            </a:extLst>
          </p:cNvPr>
          <p:cNvSpPr>
            <a:spLocks noGrp="1"/>
          </p:cNvSpPr>
          <p:nvPr>
            <p:ph type="pic" sz="quarter" idx="16"/>
          </p:nvPr>
        </p:nvSpPr>
        <p:spPr>
          <a:xfrm>
            <a:off x="0" y="0"/>
            <a:ext cx="12192000" cy="6858000"/>
          </a:xfrm>
        </p:spPr>
        <p:txBody>
          <a:bodyPr/>
          <a:lstStyle/>
          <a:p>
            <a:r>
              <a:rPr lang="de-DE"/>
              <a:t>Bild durch Klicken auf Symbol hinzufügen</a:t>
            </a:r>
            <a:endParaRPr lang="de-DE" dirty="0"/>
          </a:p>
        </p:txBody>
      </p:sp>
      <p:sp>
        <p:nvSpPr>
          <p:cNvPr id="10" name="Textplatzhalter 32">
            <a:extLst>
              <a:ext uri="{FF2B5EF4-FFF2-40B4-BE49-F238E27FC236}">
                <a16:creationId xmlns:a16="http://schemas.microsoft.com/office/drawing/2014/main" id="{5253C309-8218-A6E5-680A-9D56AD7042E9}"/>
              </a:ext>
              <a:ext uri="{C183D7F6-B498-43B3-948B-1728B52AA6E4}">
                <adec:decorative xmlns:adec="http://schemas.microsoft.com/office/drawing/2017/decorative" val="1"/>
              </a:ext>
            </a:extLst>
          </p:cNvPr>
          <p:cNvSpPr>
            <a:spLocks noGrp="1"/>
          </p:cNvSpPr>
          <p:nvPr>
            <p:ph type="body" sz="quarter" idx="15" hasCustomPrompt="1"/>
          </p:nvPr>
        </p:nvSpPr>
        <p:spPr>
          <a:xfrm>
            <a:off x="0" y="6390000"/>
            <a:ext cx="12193200" cy="468000"/>
          </a:xfrm>
          <a:prstGeom prst="rect">
            <a:avLst/>
          </a:prstGeom>
          <a:solidFill>
            <a:schemeClr val="accent1"/>
          </a:solidFill>
        </p:spPr>
        <p:txBody>
          <a:bodyPr vert="horz"/>
          <a:lstStyle>
            <a:lvl1pPr>
              <a:defRPr b="0" i="0">
                <a:latin typeface="Arial"/>
              </a:defRPr>
            </a:lvl1pPr>
          </a:lstStyle>
          <a:p>
            <a:pPr lvl="0"/>
            <a:r>
              <a:rPr lang="de-DE" dirty="0"/>
              <a:t> </a:t>
            </a:r>
          </a:p>
        </p:txBody>
      </p:sp>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9378000" y="6516001"/>
            <a:ext cx="1223999" cy="138499"/>
          </a:xfrm>
        </p:spPr>
        <p:txBody>
          <a:bodyPr/>
          <a:lstStyle>
            <a:lvl1pPr>
              <a:defRPr>
                <a:solidFill>
                  <a:schemeClr val="bg1"/>
                </a:solidFill>
              </a:defRPr>
            </a:lvl1pPr>
          </a:lstStyle>
          <a:p>
            <a:r>
              <a:rPr lang="de-DE"/>
              <a:t>Stand: Februar 2025</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51701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Grafik,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4B840D3-F7C3-89C0-E8D0-BCEE625C9C33}"/>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a:t>Bild oder Grafik durch Klicken auf das entsprechende Symbol einfügen</a:t>
            </a:r>
            <a:br>
              <a:rPr lang="de-DE" dirty="0"/>
            </a:br>
            <a:br>
              <a:rPr lang="de-DE" dirty="0"/>
            </a:br>
            <a:br>
              <a:rPr lang="de-DE" dirty="0"/>
            </a:br>
            <a:br>
              <a:rPr lang="de-DE" dirty="0"/>
            </a:br>
            <a:br>
              <a:rPr lang="de-DE" dirty="0"/>
            </a:br>
            <a:br>
              <a:rPr lang="de-DE" dirty="0"/>
            </a:br>
            <a:endParaRPr lang="de-DE" dirty="0"/>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226560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o + Headlin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2F4A90C-48D4-F28B-88C3-F005C28217C4}"/>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6001"/>
            <a:ext cx="7847651" cy="138500"/>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500"/>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6001"/>
            <a:ext cx="507200" cy="138500"/>
          </a:xfrm>
        </p:spPr>
        <p:txBody>
          <a:bodyPr/>
          <a:lstStyle>
            <a:lvl1pPr>
              <a:defRPr>
                <a:solidFill>
                  <a:schemeClr val="bg1"/>
                </a:solidFill>
              </a:defRPr>
            </a:lvl1pPr>
          </a:lstStyle>
          <a:p>
            <a:fld id="{D8777AF0-6F9E-4FA1-95B5-C7A94C1869B6}" type="slidenum">
              <a:rPr lang="de-DE" smtClean="0"/>
              <a:pPr/>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967902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3CF00C-E711-9FB6-97EF-EE0A82BC5EFF}"/>
              </a:ext>
              <a:ext uri="{C183D7F6-B498-43B3-948B-1728B52AA6E4}">
                <adec:decorative xmlns:adec="http://schemas.microsoft.com/office/drawing/2017/decorative" val="1"/>
              </a:ext>
            </a:extLst>
          </p:cNvPr>
          <p:cNvSpPr/>
          <p:nvPr userDrawn="1"/>
        </p:nvSpPr>
        <p:spPr>
          <a:xfrm>
            <a:off x="0" y="0"/>
            <a:ext cx="12189169" cy="4267199"/>
          </a:xfrm>
          <a:prstGeom prst="rect">
            <a:avLst/>
          </a:prstGeom>
          <a:solidFill>
            <a:srgbClr val="006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E7240C6-F013-FADF-00A4-C150D0691FA3}"/>
              </a:ext>
              <a:ext uri="{C183D7F6-B498-43B3-948B-1728B52AA6E4}">
                <adec:decorative xmlns:adec="http://schemas.microsoft.com/office/drawing/2017/decorative" val="1"/>
              </a:ext>
            </a:extLst>
          </p:cNvPr>
          <p:cNvSpPr/>
          <p:nvPr userDrawn="1"/>
        </p:nvSpPr>
        <p:spPr>
          <a:xfrm>
            <a:off x="6433" y="4267199"/>
            <a:ext cx="12189169" cy="2590801"/>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4485275"/>
            <a:ext cx="8064000" cy="215444"/>
          </a:xfrm>
        </p:spPr>
        <p:txBody>
          <a:bodyPr/>
          <a:lstStyle>
            <a:lvl1pPr>
              <a:defRPr sz="1400" cap="none" baseline="0">
                <a:solidFill>
                  <a:schemeClr val="bg1"/>
                </a:solidFill>
              </a:defRPr>
            </a:lvl1pPr>
          </a:lstStyle>
          <a:p>
            <a:r>
              <a:rPr lang="de-DE" dirty="0"/>
              <a:t>Titel durch Klicken bearbeiten</a:t>
            </a:r>
          </a:p>
        </p:txBody>
      </p:sp>
      <p:sp>
        <p:nvSpPr>
          <p:cNvPr id="3" name="Inhaltsplatzhalter 2"/>
          <p:cNvSpPr>
            <a:spLocks noGrp="1"/>
          </p:cNvSpPr>
          <p:nvPr>
            <p:ph idx="1" hasCustomPrompt="1"/>
          </p:nvPr>
        </p:nvSpPr>
        <p:spPr>
          <a:xfrm>
            <a:off x="528000" y="4795067"/>
            <a:ext cx="8064000" cy="218586"/>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a:t>Informationen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10487519" y="6516001"/>
            <a:ext cx="1173199" cy="138499"/>
          </a:xfrm>
        </p:spPr>
        <p:txBody>
          <a:bodyPr/>
          <a:lstStyle>
            <a:lvl1pPr>
              <a:defRPr>
                <a:solidFill>
                  <a:schemeClr val="bg1"/>
                </a:solidFill>
              </a:defRPr>
            </a:lvl1pPr>
          </a:lstStyle>
          <a:p>
            <a:r>
              <a:rPr lang="de-DE"/>
              <a:t>Stand: Februar 2025</a:t>
            </a:r>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9169" y="3821759"/>
            <a:ext cx="2520000" cy="445418"/>
          </a:xfrm>
          <a:prstGeom prst="rect">
            <a:avLst/>
          </a:prstGeom>
        </p:spPr>
      </p:pic>
    </p:spTree>
    <p:extLst>
      <p:ext uri="{BB962C8B-B14F-4D97-AF65-F5344CB8AC3E}">
        <p14:creationId xmlns:p14="http://schemas.microsoft.com/office/powerpoint/2010/main" val="12578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Bildplatzhalter 8"/>
          <p:cNvSpPr>
            <a:spLocks noGrp="1"/>
          </p:cNvSpPr>
          <p:nvPr>
            <p:ph type="pic" sz="quarter" idx="26"/>
          </p:nvPr>
        </p:nvSpPr>
        <p:spPr>
          <a:xfrm>
            <a:off x="0" y="1252538"/>
            <a:ext cx="12193520" cy="5605462"/>
          </a:xfrm>
        </p:spPr>
        <p:txBody>
          <a:bodyPr/>
          <a:lstStyle/>
          <a:p>
            <a:r>
              <a:rPr lang="de-DE"/>
              <a:t>Bild durch Klicken auf Symbol hinzufügen</a:t>
            </a:r>
          </a:p>
        </p:txBody>
      </p:sp>
      <p:sp>
        <p:nvSpPr>
          <p:cNvPr id="2" name="Titel 1"/>
          <p:cNvSpPr>
            <a:spLocks noGrp="1"/>
          </p:cNvSpPr>
          <p:nvPr>
            <p:ph type="title" hasCustomPrompt="1"/>
          </p:nvPr>
        </p:nvSpPr>
        <p:spPr>
          <a:xfrm>
            <a:off x="528000" y="632082"/>
            <a:ext cx="11132717" cy="461665"/>
          </a:xfrm>
        </p:spPr>
        <p:txBody>
          <a:bodyPr/>
          <a:lstStyle>
            <a:lvl1pPr>
              <a:defRPr/>
            </a:lvl1pPr>
          </a:lstStyle>
          <a:p>
            <a:r>
              <a:rPr lang="de-DE" dirty="0" err="1"/>
              <a:t>KapitelTitel</a:t>
            </a:r>
            <a:r>
              <a:rPr lang="de-DE" dirty="0"/>
              <a:t> durch Klicken bearbeiten</a:t>
            </a:r>
          </a:p>
        </p:txBody>
      </p:sp>
      <p:sp>
        <p:nvSpPr>
          <p:cNvPr id="3" name="Textplatzhalter 7">
            <a:extLst>
              <a:ext uri="{FF2B5EF4-FFF2-40B4-BE49-F238E27FC236}">
                <a16:creationId xmlns:a16="http://schemas.microsoft.com/office/drawing/2014/main" id="{8D1A00FE-E112-E6C0-1C99-062BE1A7CDB2}"/>
              </a:ext>
            </a:extLst>
          </p:cNvPr>
          <p:cNvSpPr>
            <a:spLocks noGrp="1"/>
          </p:cNvSpPr>
          <p:nvPr>
            <p:ph type="body" sz="quarter" idx="25" hasCustomPrompt="1"/>
          </p:nvPr>
        </p:nvSpPr>
        <p:spPr>
          <a:xfrm>
            <a:off x="10558245" y="1539041"/>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74809" y="6516002"/>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10" name="Textplatzhalter 32">
            <a:extLst>
              <a:ext uri="{FF2B5EF4-FFF2-40B4-BE49-F238E27FC236}">
                <a16:creationId xmlns:a16="http://schemas.microsoft.com/office/drawing/2014/main" id="{B5A35FC5-E1E9-4DF1-99EA-08CD0DDA3E52}"/>
              </a:ext>
            </a:extLst>
          </p:cNvPr>
          <p:cNvSpPr>
            <a:spLocks noGrp="1"/>
          </p:cNvSpPr>
          <p:nvPr>
            <p:ph type="body" sz="quarter" idx="15" hasCustomPrompt="1"/>
          </p:nvPr>
        </p:nvSpPr>
        <p:spPr>
          <a:xfrm>
            <a:off x="-1" y="6391275"/>
            <a:ext cx="12193200" cy="466725"/>
          </a:xfrm>
          <a:prstGeom prst="rect">
            <a:avLst/>
          </a:prstGeom>
          <a:solidFill>
            <a:srgbClr val="78787A"/>
          </a:solidFill>
        </p:spPr>
        <p:txBody>
          <a:bodyPr vert="horz"/>
          <a:lstStyle>
            <a:lvl1pPr>
              <a:defRPr b="0" i="0">
                <a:latin typeface="Arial"/>
              </a:defRPr>
            </a:lvl1pPr>
          </a:lstStyle>
          <a:p>
            <a:pPr lvl="0"/>
            <a:r>
              <a:rPr lang="de-DE" dirty="0"/>
              <a:t> </a:t>
            </a:r>
          </a:p>
        </p:txBody>
      </p:sp>
      <p:pic>
        <p:nvPicPr>
          <p:cNvPr id="11" name="Grafik 10" descr="Ein Bild, das Text, draußen, rot, Geschirr enthält.&#10;&#10;Automatisch generierte Beschreibung">
            <a:extLst>
              <a:ext uri="{FF2B5EF4-FFF2-40B4-BE49-F238E27FC236}">
                <a16:creationId xmlns:a16="http://schemas.microsoft.com/office/drawing/2014/main" id="{B5BC686B-B836-4979-A33B-1AA2266AB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3120" y="6172608"/>
            <a:ext cx="1220400" cy="218667"/>
          </a:xfrm>
          <a:prstGeom prst="rect">
            <a:avLst/>
          </a:prstGeom>
        </p:spPr>
      </p:pic>
    </p:spTree>
    <p:extLst>
      <p:ext uri="{BB962C8B-B14F-4D97-AF65-F5344CB8AC3E}">
        <p14:creationId xmlns:p14="http://schemas.microsoft.com/office/powerpoint/2010/main" val="289125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Farbe ">
    <p:spTree>
      <p:nvGrpSpPr>
        <p:cNvPr id="1" name=""/>
        <p:cNvGrpSpPr/>
        <p:nvPr/>
      </p:nvGrpSpPr>
      <p:grpSpPr>
        <a:xfrm>
          <a:off x="0" y="0"/>
          <a:ext cx="0" cy="0"/>
          <a:chOff x="0" y="0"/>
          <a:chExt cx="0" cy="0"/>
        </a:xfrm>
      </p:grpSpPr>
      <p:sp>
        <p:nvSpPr>
          <p:cNvPr id="3" name="Rechteck 2">
            <a:extLst>
              <a:ext uri="{C183D7F6-B498-43B3-948B-1728B52AA6E4}">
                <adec:decorative xmlns:adec="http://schemas.microsoft.com/office/drawing/2017/decorative" val="1"/>
              </a:ext>
            </a:extLst>
          </p:cNvPr>
          <p:cNvSpPr/>
          <p:nvPr userDrawn="1"/>
        </p:nvSpPr>
        <p:spPr>
          <a:xfrm>
            <a:off x="0" y="0"/>
            <a:ext cx="12189169" cy="6389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66B807E-194B-FCB9-995F-18035DC6D05D}"/>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err="1"/>
              <a:t>KapitelTitel</a:t>
            </a:r>
            <a:r>
              <a:rPr lang="de-DE" dirty="0"/>
              <a:t>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4953"/>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93623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einspalti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C57ABAC-F15D-F807-A243-F06E94F85066}"/>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14" name="Inhaltsplatzhalter 13">
            <a:extLst>
              <a:ext uri="{FF2B5EF4-FFF2-40B4-BE49-F238E27FC236}">
                <a16:creationId xmlns:a16="http://schemas.microsoft.com/office/drawing/2014/main" id="{DC5EF196-4DD9-4AD8-84E4-FE234C58E97C}"/>
              </a:ext>
            </a:extLst>
          </p:cNvPr>
          <p:cNvSpPr>
            <a:spLocks noGrp="1"/>
          </p:cNvSpPr>
          <p:nvPr>
            <p:ph idx="1" hasCustomPrompt="1"/>
          </p:nvPr>
        </p:nvSpPr>
        <p:spPr>
          <a:xfrm>
            <a:off x="528000" y="1238479"/>
            <a:ext cx="11132717" cy="49311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wrap="square">
            <a:noAutofit/>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10224738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F058A3B-17BF-B092-B2B1-EA02AD8DBD1E}"/>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marL="0" indent="0">
              <a:buNone/>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2" name="Inhaltsplatzhalter 11"/>
          <p:cNvSpPr>
            <a:spLocks noGrp="1"/>
          </p:cNvSpPr>
          <p:nvPr>
            <p:ph sz="quarter" idx="19" hasCustomPrompt="1"/>
          </p:nvPr>
        </p:nvSpPr>
        <p:spPr>
          <a:xfrm>
            <a:off x="6242051" y="1243966"/>
            <a:ext cx="5418667" cy="2189317"/>
          </a:xfrm>
        </p:spPr>
        <p:txBody>
          <a:bodyPr/>
          <a:lstStyle>
            <a:lvl1pPr>
              <a:defRPr/>
            </a:lvl1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406146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Grafik,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4B840D3-F7C3-89C0-E8D0-BCEE625C9C33}"/>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a:t>Bild oder Grafik durch Klicken auf das entsprechende Symbol einfügen</a:t>
            </a:r>
            <a:br>
              <a:rPr lang="de-DE" dirty="0"/>
            </a:br>
            <a:br>
              <a:rPr lang="de-DE" dirty="0"/>
            </a:br>
            <a:br>
              <a:rPr lang="de-DE" dirty="0"/>
            </a:br>
            <a:br>
              <a:rPr lang="de-DE" dirty="0"/>
            </a:br>
            <a:br>
              <a:rPr lang="de-DE" dirty="0"/>
            </a:br>
            <a:br>
              <a:rPr lang="de-DE" dirty="0"/>
            </a:br>
            <a:endParaRPr lang="de-DE" dirty="0"/>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45140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o + Headlin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2F4A90C-48D4-F28B-88C3-F005C28217C4}"/>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6001"/>
            <a:ext cx="7847651" cy="138500"/>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500"/>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6001"/>
            <a:ext cx="507200" cy="138500"/>
          </a:xfrm>
        </p:spPr>
        <p:txBody>
          <a:bodyPr/>
          <a:lstStyle>
            <a:lvl1pPr>
              <a:defRPr>
                <a:solidFill>
                  <a:schemeClr val="bg1"/>
                </a:solidFill>
              </a:defRPr>
            </a:lvl1pPr>
          </a:lstStyle>
          <a:p>
            <a:fld id="{D8777AF0-6F9E-4FA1-95B5-C7A94C1869B6}" type="slidenum">
              <a:rPr lang="de-DE" smtClean="0"/>
              <a:pPr/>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263899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3CF00C-E711-9FB6-97EF-EE0A82BC5EFF}"/>
              </a:ext>
              <a:ext uri="{C183D7F6-B498-43B3-948B-1728B52AA6E4}">
                <adec:decorative xmlns:adec="http://schemas.microsoft.com/office/drawing/2017/decorative" val="1"/>
              </a:ext>
            </a:extLst>
          </p:cNvPr>
          <p:cNvSpPr/>
          <p:nvPr userDrawn="1"/>
        </p:nvSpPr>
        <p:spPr>
          <a:xfrm>
            <a:off x="0" y="0"/>
            <a:ext cx="12189169" cy="4267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E7240C6-F013-FADF-00A4-C150D0691FA3}"/>
              </a:ext>
              <a:ext uri="{C183D7F6-B498-43B3-948B-1728B52AA6E4}">
                <adec:decorative xmlns:adec="http://schemas.microsoft.com/office/drawing/2017/decorative" val="1"/>
              </a:ext>
            </a:extLst>
          </p:cNvPr>
          <p:cNvSpPr/>
          <p:nvPr userDrawn="1"/>
        </p:nvSpPr>
        <p:spPr>
          <a:xfrm>
            <a:off x="6433" y="4267199"/>
            <a:ext cx="12189169" cy="2590801"/>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4485275"/>
            <a:ext cx="8064000" cy="215444"/>
          </a:xfrm>
        </p:spPr>
        <p:txBody>
          <a:bodyPr/>
          <a:lstStyle>
            <a:lvl1pPr>
              <a:defRPr sz="1400" cap="none" baseline="0">
                <a:solidFill>
                  <a:schemeClr val="bg1"/>
                </a:solidFill>
              </a:defRPr>
            </a:lvl1pPr>
          </a:lstStyle>
          <a:p>
            <a:r>
              <a:rPr lang="de-DE" dirty="0"/>
              <a:t>Titel durch Klicken bearbeiten</a:t>
            </a:r>
          </a:p>
        </p:txBody>
      </p:sp>
      <p:sp>
        <p:nvSpPr>
          <p:cNvPr id="3" name="Inhaltsplatzhalter 2"/>
          <p:cNvSpPr>
            <a:spLocks noGrp="1"/>
          </p:cNvSpPr>
          <p:nvPr>
            <p:ph idx="1" hasCustomPrompt="1"/>
          </p:nvPr>
        </p:nvSpPr>
        <p:spPr>
          <a:xfrm>
            <a:off x="528000" y="4795067"/>
            <a:ext cx="8064000" cy="218586"/>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a:t>Informationen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10487519" y="6516001"/>
            <a:ext cx="1173199" cy="138499"/>
          </a:xfrm>
        </p:spPr>
        <p:txBody>
          <a:bodyPr/>
          <a:lstStyle>
            <a:lvl1pPr>
              <a:defRPr>
                <a:solidFill>
                  <a:schemeClr val="bg1"/>
                </a:solidFill>
              </a:defRPr>
            </a:lvl1pPr>
          </a:lstStyle>
          <a:p>
            <a:r>
              <a:rPr lang="de-DE"/>
              <a:t>Stand: Februar 2025</a:t>
            </a:r>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9169" y="3821759"/>
            <a:ext cx="2520000" cy="445418"/>
          </a:xfrm>
          <a:prstGeom prst="rect">
            <a:avLst/>
          </a:prstGeom>
        </p:spPr>
      </p:pic>
    </p:spTree>
    <p:extLst>
      <p:ext uri="{BB962C8B-B14F-4D97-AF65-F5344CB8AC3E}">
        <p14:creationId xmlns:p14="http://schemas.microsoft.com/office/powerpoint/2010/main" val="34281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sv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8000" y="632082"/>
            <a:ext cx="11132717" cy="461665"/>
          </a:xfrm>
          <a:prstGeom prst="rect">
            <a:avLst/>
          </a:prstGeom>
        </p:spPr>
        <p:txBody>
          <a:bodyPr vert="horz" wrap="square" lIns="0" tIns="0" rIns="0" bIns="0" rtlCol="0" anchor="b">
            <a:spAutoFit/>
          </a:bodyPr>
          <a:lstStyle/>
          <a:p>
            <a:r>
              <a:rPr lang="de-DE" dirty="0"/>
              <a:t>Titel durch Klicken bearbeiten</a:t>
            </a:r>
          </a:p>
        </p:txBody>
      </p:sp>
      <p:sp>
        <p:nvSpPr>
          <p:cNvPr id="3" name="Textplatzhalter 2"/>
          <p:cNvSpPr>
            <a:spLocks noGrp="1"/>
          </p:cNvSpPr>
          <p:nvPr>
            <p:ph type="body" idx="1"/>
          </p:nvPr>
        </p:nvSpPr>
        <p:spPr>
          <a:xfrm>
            <a:off x="528000" y="1243966"/>
            <a:ext cx="11132717" cy="2189317"/>
          </a:xfrm>
          <a:prstGeom prst="rect">
            <a:avLst/>
          </a:prstGeom>
        </p:spPr>
        <p:txBody>
          <a:bodyPr vert="horz" wrap="square" lIns="0" tIns="0" rIns="0" bIns="0" rtlCol="0">
            <a:spAutoFit/>
          </a:body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0"/>
              </a:ext>
            </a:extLst>
          </p:cNvPr>
          <p:cNvSpPr>
            <a:spLocks noGrp="1"/>
          </p:cNvSpPr>
          <p:nvPr>
            <p:ph type="ftr" sz="quarter" idx="3"/>
          </p:nvPr>
        </p:nvSpPr>
        <p:spPr>
          <a:xfrm>
            <a:off x="528000" y="6516001"/>
            <a:ext cx="7847651" cy="138499"/>
          </a:xfrm>
          <a:prstGeom prst="rect">
            <a:avLst/>
          </a:prstGeom>
        </p:spPr>
        <p:txBody>
          <a:bodyPr vert="horz" wrap="square" lIns="0" tIns="0" rIns="0" bIns="0" rtlCol="0" anchor="ctr">
            <a:spAutoFit/>
          </a:bodyP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0"/>
              </a:ext>
            </a:extLst>
          </p:cNvPr>
          <p:cNvSpPr>
            <a:spLocks noGrp="1"/>
          </p:cNvSpPr>
          <p:nvPr>
            <p:ph type="dt" sz="half" idx="2"/>
          </p:nvPr>
        </p:nvSpPr>
        <p:spPr>
          <a:xfrm>
            <a:off x="8585201" y="6516001"/>
            <a:ext cx="1173199"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0"/>
              </a:ext>
            </a:extLst>
          </p:cNvPr>
          <p:cNvSpPr>
            <a:spLocks noGrp="1"/>
          </p:cNvSpPr>
          <p:nvPr>
            <p:ph type="sldNum" sz="quarter" idx="4"/>
          </p:nvPr>
        </p:nvSpPr>
        <p:spPr>
          <a:xfrm>
            <a:off x="9758400" y="6516001"/>
            <a:ext cx="507200"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D8777AF0-6F9E-4FA1-95B5-C7A94C1869B6}" type="slidenum">
              <a:rPr lang="de-DE" smtClean="0"/>
              <a:pPr/>
              <a:t>‹Nr.›</a:t>
            </a:fld>
            <a:endParaRPr lang="de-DE" dirty="0"/>
          </a:p>
        </p:txBody>
      </p:sp>
    </p:spTree>
    <p:extLst>
      <p:ext uri="{BB962C8B-B14F-4D97-AF65-F5344CB8AC3E}">
        <p14:creationId xmlns:p14="http://schemas.microsoft.com/office/powerpoint/2010/main" val="225842574"/>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55" r:id="rId3"/>
    <p:sldLayoutId id="2147483656" r:id="rId4"/>
    <p:sldLayoutId id="2147483650" r:id="rId5"/>
    <p:sldLayoutId id="2147483657" r:id="rId6"/>
    <p:sldLayoutId id="2147483658" r:id="rId7"/>
    <p:sldLayoutId id="2147483659" r:id="rId8"/>
    <p:sldLayoutId id="2147483661" r:id="rId9"/>
    <p:sldLayoutId id="2147483712" r:id="rId10"/>
    <p:sldLayoutId id="2147483713" r:id="rId11"/>
    <p:sldLayoutId id="2147483735" r:id="rId12"/>
    <p:sldLayoutId id="2147483806" r:id="rId13"/>
  </p:sldLayoutIdLst>
  <p:hf sldNum="0" hdr="0"/>
  <p:txStyles>
    <p:titleStyle>
      <a:lvl1pPr algn="l" defTabSz="914400" rtl="0" eaLnBrk="1" latinLnBrk="0" hangingPunct="1">
        <a:spcBef>
          <a:spcPct val="0"/>
        </a:spcBef>
        <a:buNone/>
        <a:defRPr lang="de-DE" sz="3000" b="1" i="0" kern="1200" cap="all" baseline="0" dirty="0">
          <a:solidFill>
            <a:schemeClr val="tx1"/>
          </a:solidFill>
          <a:latin typeface="Arial" panose="020B0604020202020204" pitchFamily="34" charset="0"/>
          <a:ea typeface="MS PGothic" pitchFamily="34" charset="-128"/>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Tx/>
        <a:buNone/>
        <a:defRPr lang="de-DE" sz="1800" b="0" kern="1200" cap="none" baseline="0" dirty="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15">
            <a:extLst>
              <a:ext uri="{96DAC541-7B7A-43D3-8B79-37D633B846F1}">
                <asvg:svgBlip xmlns:asvg="http://schemas.microsoft.com/office/drawing/2016/SVG/main" r:embed="rId16"/>
              </a:ext>
            </a:extLst>
          </a:blip>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8000" y="632082"/>
            <a:ext cx="11132717" cy="461665"/>
          </a:xfrm>
          <a:prstGeom prst="rect">
            <a:avLst/>
          </a:prstGeom>
        </p:spPr>
        <p:txBody>
          <a:bodyPr vert="horz" wrap="square" lIns="0" tIns="0" rIns="0" bIns="0" rtlCol="0" anchor="b">
            <a:spAutoFit/>
          </a:bodyPr>
          <a:lstStyle/>
          <a:p>
            <a:r>
              <a:rPr lang="de-DE" dirty="0"/>
              <a:t>Titel durch Klicken bearbeiten</a:t>
            </a:r>
          </a:p>
        </p:txBody>
      </p:sp>
      <p:sp>
        <p:nvSpPr>
          <p:cNvPr id="3" name="Textplatzhalter 2"/>
          <p:cNvSpPr>
            <a:spLocks noGrp="1"/>
          </p:cNvSpPr>
          <p:nvPr>
            <p:ph type="body" idx="1"/>
          </p:nvPr>
        </p:nvSpPr>
        <p:spPr>
          <a:xfrm>
            <a:off x="528000" y="1243966"/>
            <a:ext cx="11132717" cy="2189317"/>
          </a:xfrm>
          <a:prstGeom prst="rect">
            <a:avLst/>
          </a:prstGeom>
        </p:spPr>
        <p:txBody>
          <a:bodyPr vert="horz" wrap="square" lIns="0" tIns="0" rIns="0" bIns="0" rtlCol="0">
            <a:spAutoFit/>
          </a:body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0"/>
              </a:ext>
            </a:extLst>
          </p:cNvPr>
          <p:cNvSpPr>
            <a:spLocks noGrp="1"/>
          </p:cNvSpPr>
          <p:nvPr>
            <p:ph type="ftr" sz="quarter" idx="3"/>
          </p:nvPr>
        </p:nvSpPr>
        <p:spPr>
          <a:xfrm>
            <a:off x="528000" y="6516001"/>
            <a:ext cx="7847651" cy="138499"/>
          </a:xfrm>
          <a:prstGeom prst="rect">
            <a:avLst/>
          </a:prstGeom>
        </p:spPr>
        <p:txBody>
          <a:bodyPr vert="horz" wrap="square" lIns="0" tIns="0" rIns="0" bIns="0" rtlCol="0" anchor="ctr">
            <a:spAutoFit/>
          </a:bodyP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0"/>
              </a:ext>
            </a:extLst>
          </p:cNvPr>
          <p:cNvSpPr>
            <a:spLocks noGrp="1"/>
          </p:cNvSpPr>
          <p:nvPr>
            <p:ph type="dt" sz="half" idx="2"/>
          </p:nvPr>
        </p:nvSpPr>
        <p:spPr>
          <a:xfrm>
            <a:off x="8585201" y="6516001"/>
            <a:ext cx="1173199"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0"/>
              </a:ext>
            </a:extLst>
          </p:cNvPr>
          <p:cNvSpPr>
            <a:spLocks noGrp="1"/>
          </p:cNvSpPr>
          <p:nvPr>
            <p:ph type="sldNum" sz="quarter" idx="4"/>
          </p:nvPr>
        </p:nvSpPr>
        <p:spPr>
          <a:xfrm>
            <a:off x="9758400" y="6516001"/>
            <a:ext cx="507200"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D8777AF0-6F9E-4FA1-95B5-C7A94C1869B6}" type="slidenum">
              <a:rPr lang="de-DE" smtClean="0"/>
              <a:pPr/>
              <a:t>‹Nr.›</a:t>
            </a:fld>
            <a:endParaRPr lang="de-DE" dirty="0"/>
          </a:p>
        </p:txBody>
      </p:sp>
    </p:spTree>
    <p:extLst>
      <p:ext uri="{BB962C8B-B14F-4D97-AF65-F5344CB8AC3E}">
        <p14:creationId xmlns:p14="http://schemas.microsoft.com/office/powerpoint/2010/main" val="38221996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sldNum="0" hdr="0"/>
  <p:txStyles>
    <p:titleStyle>
      <a:lvl1pPr algn="l" defTabSz="914400" rtl="0" eaLnBrk="1" latinLnBrk="0" hangingPunct="1">
        <a:spcBef>
          <a:spcPct val="0"/>
        </a:spcBef>
        <a:buNone/>
        <a:defRPr lang="de-DE" sz="3000" b="1" i="0" kern="1200" cap="all" baseline="0" dirty="0">
          <a:solidFill>
            <a:schemeClr val="tx1"/>
          </a:solidFill>
          <a:latin typeface="Arial" panose="020B0604020202020204" pitchFamily="34" charset="0"/>
          <a:ea typeface="MS PGothic" pitchFamily="34" charset="-128"/>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0" kern="1200" cap="none" baseline="0" dirty="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11">
            <a:extLst>
              <a:ext uri="{96DAC541-7B7A-43D3-8B79-37D633B846F1}">
                <asvg:svgBlip xmlns:asvg="http://schemas.microsoft.com/office/drawing/2016/SVG/main" r:embed="rId12"/>
              </a:ext>
            </a:extLst>
          </a:blip>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75000"/>
          </a:schemeClr>
        </a:solidFill>
        <a:effectLst/>
      </p:bgPr>
    </p:bg>
    <p:spTree>
      <p:nvGrpSpPr>
        <p:cNvPr id="1" name=""/>
        <p:cNvGrpSpPr/>
        <p:nvPr/>
      </p:nvGrpSpPr>
      <p:grpSpPr>
        <a:xfrm>
          <a:off x="0" y="0"/>
          <a:ext cx="0" cy="0"/>
          <a:chOff x="0" y="0"/>
          <a:chExt cx="0" cy="0"/>
        </a:xfrm>
      </p:grpSpPr>
      <p:pic>
        <p:nvPicPr>
          <p:cNvPr id="15" name="Grafik 14" descr="Signet vom Bildungsprogramm Verbraucherchecker des Verbraucherzentrale Bundesverband. Ein abgerundetes Dreieck mit einem Häkchen und dem Schriftzug check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0640" y="83124"/>
            <a:ext cx="2165621" cy="2165621"/>
          </a:xfrm>
          <a:prstGeom prst="rect">
            <a:avLst/>
          </a:prstGeom>
        </p:spPr>
      </p:pic>
      <p:pic>
        <p:nvPicPr>
          <p:cNvPr id="17" name="Inhaltsplatzhalter 4" descr="Abbildung eines Laptops auf dem das Video zehn Schritte zur Infografik gezeigt wird.">
            <a:extLst>
              <a:ext uri="{C183D7F6-B498-43B3-948B-1728B52AA6E4}">
                <adec:decorative xmlns:adec="http://schemas.microsoft.com/office/drawing/2017/decorative" val="0"/>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8800"/>
                    </a14:imgEffect>
                    <a14:imgEffect>
                      <a14:saturation sat="66000"/>
                    </a14:imgEffect>
                  </a14:imgLayer>
                </a14:imgProps>
              </a:ext>
            </a:extLst>
          </a:blip>
          <a:srcRect l="3372" t="16153" r="64088" b="23682"/>
          <a:stretch/>
        </p:blipFill>
        <p:spPr>
          <a:xfrm rot="21437383">
            <a:off x="587279" y="143087"/>
            <a:ext cx="7926243" cy="4121647"/>
          </a:xfrm>
          <a:prstGeom prst="rect">
            <a:avLst/>
          </a:prstGeom>
          <a:ln>
            <a:noFill/>
          </a:ln>
          <a:effectLst>
            <a:softEdge rad="112500"/>
          </a:effectLst>
        </p:spPr>
      </p:pic>
      <p:sp>
        <p:nvSpPr>
          <p:cNvPr id="9" name="Textplatzhalter 5">
            <a:extLst>
              <a:ext uri="{C183D7F6-B498-43B3-948B-1728B52AA6E4}">
                <adec:decorative xmlns:adec="http://schemas.microsoft.com/office/drawing/2017/decorative" val="0"/>
              </a:ext>
            </a:extLst>
          </p:cNvPr>
          <p:cNvSpPr>
            <a:spLocks noGrp="1"/>
          </p:cNvSpPr>
          <p:nvPr>
            <p:ph type="body" sz="quarter" idx="25"/>
          </p:nvPr>
        </p:nvSpPr>
        <p:spPr>
          <a:xfrm>
            <a:off x="7467877" y="4008968"/>
            <a:ext cx="1491565" cy="185742"/>
          </a:xfrm>
        </p:spPr>
        <p:txBody>
          <a:bodyPr/>
          <a:lstStyle/>
          <a:p>
            <a:r>
              <a:rPr lang="de-DE" altLang="de-DE" dirty="0">
                <a:solidFill>
                  <a:schemeClr val="tx1"/>
                </a:solidFill>
              </a:rPr>
              <a:t>Bildquelle: vzbv</a:t>
            </a:r>
          </a:p>
        </p:txBody>
      </p:sp>
      <p:sp>
        <p:nvSpPr>
          <p:cNvPr id="3" name="Textplatzhalter 2" descr="Farbiger Hintergrund für den Titel.">
            <a:extLst>
              <a:ext uri="{C183D7F6-B498-43B3-948B-1728B52AA6E4}">
                <adec:decorative xmlns:adec="http://schemas.microsoft.com/office/drawing/2017/decorative" val="0"/>
              </a:ext>
            </a:extLst>
          </p:cNvPr>
          <p:cNvSpPr>
            <a:spLocks noGrp="1"/>
          </p:cNvSpPr>
          <p:nvPr>
            <p:ph type="body" sz="quarter" idx="28"/>
          </p:nvPr>
        </p:nvSpPr>
        <p:spPr/>
        <p:txBody>
          <a:bodyPr/>
          <a:lstStyle/>
          <a:p>
            <a:endParaRPr lang="de-DE" dirty="0"/>
          </a:p>
        </p:txBody>
      </p:sp>
      <p:sp>
        <p:nvSpPr>
          <p:cNvPr id="4" name="Titel 3"/>
          <p:cNvSpPr>
            <a:spLocks noGrp="1"/>
          </p:cNvSpPr>
          <p:nvPr>
            <p:ph type="title"/>
          </p:nvPr>
        </p:nvSpPr>
        <p:spPr>
          <a:xfrm>
            <a:off x="522000" y="4827600"/>
            <a:ext cx="8064000" cy="984885"/>
          </a:xfrm>
        </p:spPr>
        <p:txBody>
          <a:bodyPr/>
          <a:lstStyle/>
          <a:p>
            <a:r>
              <a:rPr lang="de-DE" sz="3200" dirty="0"/>
              <a:t>Infografiken und Poster erstellen</a:t>
            </a:r>
          </a:p>
        </p:txBody>
      </p:sp>
      <p:sp>
        <p:nvSpPr>
          <p:cNvPr id="5" name="Textplatzhalter 4"/>
          <p:cNvSpPr>
            <a:spLocks noGrp="1"/>
          </p:cNvSpPr>
          <p:nvPr>
            <p:ph type="body" sz="quarter" idx="24"/>
          </p:nvPr>
        </p:nvSpPr>
        <p:spPr>
          <a:xfrm>
            <a:off x="518400" y="5817600"/>
            <a:ext cx="8064000" cy="270843"/>
          </a:xfrm>
        </p:spPr>
        <p:txBody>
          <a:bodyPr/>
          <a:lstStyle/>
          <a:p>
            <a:r>
              <a:rPr lang="de-DE" noProof="1"/>
              <a:t>Grundlagen des Designs – digital und analog</a:t>
            </a:r>
          </a:p>
        </p:txBody>
      </p:sp>
      <p:sp>
        <p:nvSpPr>
          <p:cNvPr id="7" name="Fußzeilenplatzhalter 6"/>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2385781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gehört in eine Grafik/ ein Poster?</a:t>
            </a:r>
          </a:p>
        </p:txBody>
      </p:sp>
      <p:pic>
        <p:nvPicPr>
          <p:cNvPr id="22" name="Grafik 21" descr="Eine Infografik zum Thema Nutri-Score. Der Titel lautet Was zeigt der Nutri-Score an? Es werden die fünf Buchstaben von A bis E gezeigt und den Hinweisen auf die Inhaltstsoffe, die bei der Berechnungs des Scores einbezogen werden. Zum Beispiel Proteine, Ballaststoffe, gesättigte Feetsäuren und Zuckergehal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0627" y="1559539"/>
            <a:ext cx="4771073" cy="4682868"/>
          </a:xfrm>
          <a:prstGeom prst="rect">
            <a:avLst/>
          </a:prstGeom>
        </p:spPr>
      </p:pic>
      <p:sp>
        <p:nvSpPr>
          <p:cNvPr id="28" name="Legende mit Linie 1 (Akzentuierungsbalken) 27"/>
          <p:cNvSpPr/>
          <p:nvPr/>
        </p:nvSpPr>
        <p:spPr>
          <a:xfrm>
            <a:off x="419100" y="1403643"/>
            <a:ext cx="2872104" cy="1451639"/>
          </a:xfrm>
          <a:prstGeom prst="accentCallout1">
            <a:avLst>
              <a:gd name="adj1" fmla="val 47104"/>
              <a:gd name="adj2" fmla="val 104941"/>
              <a:gd name="adj3" fmla="val 81788"/>
              <a:gd name="adj4" fmla="val 119429"/>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latin typeface="Arial" panose="020B0604020202020204" pitchFamily="34" charset="0"/>
                <a:ea typeface="MS PGothic" pitchFamily="34" charset="-128"/>
                <a:cs typeface="Arial" panose="020B0604020202020204" pitchFamily="34" charset="0"/>
              </a:rPr>
              <a:t>Grafik oder Poster nicht überladen, sondern </a:t>
            </a:r>
            <a:r>
              <a:rPr lang="de-DE" sz="2000" b="1" dirty="0">
                <a:solidFill>
                  <a:schemeClr val="bg2"/>
                </a:solidFill>
                <a:latin typeface="Arial" panose="020B0604020202020204" pitchFamily="34" charset="0"/>
                <a:ea typeface="MS PGothic" pitchFamily="34" charset="-128"/>
                <a:cs typeface="Arial" panose="020B0604020202020204" pitchFamily="34" charset="0"/>
              </a:rPr>
              <a:t>übersichtlich</a:t>
            </a:r>
            <a:r>
              <a:rPr lang="de-DE" sz="2000" dirty="0">
                <a:solidFill>
                  <a:schemeClr val="tx1"/>
                </a:solidFill>
                <a:latin typeface="Arial" panose="020B0604020202020204" pitchFamily="34" charset="0"/>
                <a:ea typeface="MS PGothic" pitchFamily="34" charset="-128"/>
                <a:cs typeface="Arial" panose="020B0604020202020204" pitchFamily="34" charset="0"/>
              </a:rPr>
              <a:t> gestalten.</a:t>
            </a:r>
            <a:endParaRPr lang="de-DE" sz="2000" dirty="0">
              <a:solidFill>
                <a:schemeClr val="tx1"/>
              </a:solidFill>
            </a:endParaRPr>
          </a:p>
        </p:txBody>
      </p:sp>
      <p:sp>
        <p:nvSpPr>
          <p:cNvPr id="25" name="Legende mit Linie 1 (Akzentuierungsbalken) 24"/>
          <p:cNvSpPr/>
          <p:nvPr/>
        </p:nvSpPr>
        <p:spPr>
          <a:xfrm>
            <a:off x="419100" y="3124390"/>
            <a:ext cx="2872104" cy="1791601"/>
          </a:xfrm>
          <a:prstGeom prst="accentCallout1">
            <a:avLst>
              <a:gd name="adj1" fmla="val 47104"/>
              <a:gd name="adj2" fmla="val 104941"/>
              <a:gd name="adj3" fmla="val 71290"/>
              <a:gd name="adj4" fmla="val 133637"/>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latin typeface="Arial" panose="020B0604020202020204" pitchFamily="34" charset="0"/>
                <a:ea typeface="MS PGothic" pitchFamily="34" charset="-128"/>
                <a:cs typeface="Arial" panose="020B0604020202020204" pitchFamily="34" charset="0"/>
              </a:rPr>
              <a:t>Vorab </a:t>
            </a:r>
            <a:r>
              <a:rPr lang="de-DE" sz="2000" b="1" dirty="0">
                <a:solidFill>
                  <a:schemeClr val="bg2"/>
                </a:solidFill>
                <a:latin typeface="Arial" panose="020B0604020202020204" pitchFamily="34" charset="0"/>
                <a:ea typeface="MS PGothic" pitchFamily="34" charset="-128"/>
                <a:cs typeface="Arial" panose="020B0604020202020204" pitchFamily="34" charset="0"/>
              </a:rPr>
              <a:t>Kernbotschaften</a:t>
            </a:r>
            <a:r>
              <a:rPr lang="de-DE" sz="2000" dirty="0">
                <a:solidFill>
                  <a:schemeClr val="tx1"/>
                </a:solidFill>
                <a:latin typeface="Arial" panose="020B0604020202020204" pitchFamily="34" charset="0"/>
                <a:ea typeface="MS PGothic" pitchFamily="34" charset="-128"/>
                <a:cs typeface="Arial" panose="020B0604020202020204" pitchFamily="34" charset="0"/>
              </a:rPr>
              <a:t> definieren und diese kurz und knapp darstellen.</a:t>
            </a:r>
            <a:endParaRPr lang="de-DE" sz="2000" dirty="0">
              <a:solidFill>
                <a:schemeClr val="tx1"/>
              </a:solidFill>
            </a:endParaRPr>
          </a:p>
        </p:txBody>
      </p:sp>
      <p:sp>
        <p:nvSpPr>
          <p:cNvPr id="27" name="Legende mit Linie 1 (Akzentuierungsbalken) 26"/>
          <p:cNvSpPr/>
          <p:nvPr/>
        </p:nvSpPr>
        <p:spPr>
          <a:xfrm>
            <a:off x="449079" y="5201499"/>
            <a:ext cx="2872104" cy="1071049"/>
          </a:xfrm>
          <a:prstGeom prst="accentCallout1">
            <a:avLst>
              <a:gd name="adj1" fmla="val 51503"/>
              <a:gd name="adj2" fmla="val 105889"/>
              <a:gd name="adj3" fmla="val 29667"/>
              <a:gd name="adj4" fmla="val 139051"/>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latin typeface="Arial" panose="020B0604020202020204" pitchFamily="34" charset="0"/>
                <a:ea typeface="MS PGothic" pitchFamily="34" charset="-128"/>
                <a:cs typeface="Arial" panose="020B0604020202020204" pitchFamily="34" charset="0"/>
              </a:rPr>
              <a:t>Angeben, wo es </a:t>
            </a:r>
            <a:r>
              <a:rPr lang="de-DE" sz="2000" b="1" dirty="0">
                <a:solidFill>
                  <a:schemeClr val="bg2"/>
                </a:solidFill>
                <a:latin typeface="Arial" panose="020B0604020202020204" pitchFamily="34" charset="0"/>
                <a:ea typeface="MS PGothic" pitchFamily="34" charset="-128"/>
                <a:cs typeface="Arial" panose="020B0604020202020204" pitchFamily="34" charset="0"/>
              </a:rPr>
              <a:t>weitere Informationen</a:t>
            </a:r>
            <a:r>
              <a:rPr lang="de-DE" sz="2000" dirty="0">
                <a:solidFill>
                  <a:schemeClr val="tx1"/>
                </a:solidFill>
                <a:latin typeface="Arial" panose="020B0604020202020204" pitchFamily="34" charset="0"/>
                <a:ea typeface="MS PGothic" pitchFamily="34" charset="-128"/>
                <a:cs typeface="Arial" panose="020B0604020202020204" pitchFamily="34" charset="0"/>
              </a:rPr>
              <a:t> zum Thema gibt.</a:t>
            </a:r>
            <a:endParaRPr lang="de-DE" sz="2000" dirty="0">
              <a:solidFill>
                <a:schemeClr val="tx1"/>
              </a:solidFill>
            </a:endParaRPr>
          </a:p>
        </p:txBody>
      </p:sp>
      <p:sp>
        <p:nvSpPr>
          <p:cNvPr id="23" name="Legende mit Linie 1 (Akzentuierungsbalken) 22"/>
          <p:cNvSpPr/>
          <p:nvPr/>
        </p:nvSpPr>
        <p:spPr>
          <a:xfrm>
            <a:off x="9080499" y="1189846"/>
            <a:ext cx="3041593" cy="1509753"/>
          </a:xfrm>
          <a:prstGeom prst="accentCallout1">
            <a:avLst>
              <a:gd name="adj1" fmla="val 18750"/>
              <a:gd name="adj2" fmla="val -8333"/>
              <a:gd name="adj3" fmla="val 55299"/>
              <a:gd name="adj4" fmla="val -50392"/>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bg2"/>
                </a:solidFill>
                <a:latin typeface="Arial" panose="020B0604020202020204" pitchFamily="34" charset="0"/>
                <a:ea typeface="MS PGothic" pitchFamily="34" charset="-128"/>
                <a:cs typeface="Arial" panose="020B0604020202020204" pitchFamily="34" charset="0"/>
              </a:rPr>
              <a:t>Titel</a:t>
            </a:r>
            <a:r>
              <a:rPr lang="de-DE" sz="2000" dirty="0">
                <a:solidFill>
                  <a:schemeClr val="tx1"/>
                </a:solidFill>
                <a:latin typeface="Arial" panose="020B0604020202020204" pitchFamily="34" charset="0"/>
                <a:ea typeface="MS PGothic" pitchFamily="34" charset="-128"/>
                <a:cs typeface="Arial" panose="020B0604020202020204" pitchFamily="34" charset="0"/>
              </a:rPr>
              <a:t> so wählen, dass er das Thema gut </a:t>
            </a:r>
            <a:r>
              <a:rPr lang="de-DE" sz="2000" b="1" dirty="0">
                <a:solidFill>
                  <a:schemeClr val="bg2"/>
                </a:solidFill>
                <a:latin typeface="Arial" panose="020B0604020202020204" pitchFamily="34" charset="0"/>
                <a:ea typeface="MS PGothic" pitchFamily="34" charset="-128"/>
                <a:cs typeface="Arial" panose="020B0604020202020204" pitchFamily="34" charset="0"/>
              </a:rPr>
              <a:t>zusammenfasst</a:t>
            </a:r>
            <a:r>
              <a:rPr lang="de-DE" sz="2000" dirty="0">
                <a:solidFill>
                  <a:schemeClr val="tx1"/>
                </a:solidFill>
                <a:latin typeface="Arial" panose="020B0604020202020204" pitchFamily="34" charset="0"/>
                <a:ea typeface="MS PGothic" pitchFamily="34" charset="-128"/>
                <a:cs typeface="Arial" panose="020B0604020202020204" pitchFamily="34" charset="0"/>
              </a:rPr>
              <a:t> und </a:t>
            </a:r>
            <a:r>
              <a:rPr lang="de-DE" sz="2000" b="1" dirty="0">
                <a:solidFill>
                  <a:schemeClr val="bg2"/>
                </a:solidFill>
                <a:latin typeface="Arial" panose="020B0604020202020204" pitchFamily="34" charset="0"/>
                <a:ea typeface="MS PGothic" pitchFamily="34" charset="-128"/>
                <a:cs typeface="Arial" panose="020B0604020202020204" pitchFamily="34" charset="0"/>
              </a:rPr>
              <a:t>Aufmerksamkeit</a:t>
            </a:r>
            <a:r>
              <a:rPr lang="de-DE" sz="2000" dirty="0">
                <a:solidFill>
                  <a:schemeClr val="tx1"/>
                </a:solidFill>
                <a:latin typeface="Arial" panose="020B0604020202020204" pitchFamily="34" charset="0"/>
                <a:ea typeface="MS PGothic" pitchFamily="34" charset="-128"/>
                <a:cs typeface="Arial" panose="020B0604020202020204" pitchFamily="34" charset="0"/>
              </a:rPr>
              <a:t> erregt.</a:t>
            </a:r>
          </a:p>
          <a:p>
            <a:endParaRPr lang="de-DE" dirty="0">
              <a:solidFill>
                <a:schemeClr val="tx1"/>
              </a:solidFill>
            </a:endParaRPr>
          </a:p>
        </p:txBody>
      </p:sp>
      <p:sp>
        <p:nvSpPr>
          <p:cNvPr id="24" name="Legende mit Linie 1 (Akzentuierungsbalken) 23"/>
          <p:cNvSpPr/>
          <p:nvPr/>
        </p:nvSpPr>
        <p:spPr>
          <a:xfrm>
            <a:off x="9080500" y="3069292"/>
            <a:ext cx="2857500" cy="1791601"/>
          </a:xfrm>
          <a:prstGeom prst="accentCallout1">
            <a:avLst>
              <a:gd name="adj1" fmla="val 18750"/>
              <a:gd name="adj2" fmla="val -8333"/>
              <a:gd name="adj3" fmla="val 8910"/>
              <a:gd name="adj4" fmla="val -48170"/>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bg2"/>
                </a:solidFill>
                <a:latin typeface="Arial" panose="020B0604020202020204" pitchFamily="34" charset="0"/>
                <a:ea typeface="MS PGothic" pitchFamily="34" charset="-128"/>
                <a:cs typeface="Arial" panose="020B0604020202020204" pitchFamily="34" charset="0"/>
              </a:rPr>
              <a:t>Bilder, Grafiken oder Icons </a:t>
            </a:r>
            <a:r>
              <a:rPr lang="de-DE" sz="2000" dirty="0">
                <a:solidFill>
                  <a:schemeClr val="tx1"/>
                </a:solidFill>
                <a:latin typeface="Arial" panose="020B0604020202020204" pitchFamily="34" charset="0"/>
                <a:ea typeface="MS PGothic" pitchFamily="34" charset="-128"/>
                <a:cs typeface="Arial" panose="020B0604020202020204" pitchFamily="34" charset="0"/>
              </a:rPr>
              <a:t>(selbst erstellt oder frei nutzbar) so verwenden, dass sie helfen Inhalte schnell zu erfassen.</a:t>
            </a:r>
            <a:endParaRPr lang="de-DE" sz="2000" dirty="0">
              <a:solidFill>
                <a:schemeClr val="tx1"/>
              </a:solidFill>
            </a:endParaRPr>
          </a:p>
        </p:txBody>
      </p:sp>
      <p:sp>
        <p:nvSpPr>
          <p:cNvPr id="26" name="Legende mit Linie 1 (Akzentuierungsbalken) 25"/>
          <p:cNvSpPr/>
          <p:nvPr/>
        </p:nvSpPr>
        <p:spPr>
          <a:xfrm>
            <a:off x="9080500" y="5310056"/>
            <a:ext cx="2209800" cy="705793"/>
          </a:xfrm>
          <a:prstGeom prst="accentCallout1">
            <a:avLst>
              <a:gd name="adj1" fmla="val 49340"/>
              <a:gd name="adj2" fmla="val -9482"/>
              <a:gd name="adj3" fmla="val 97577"/>
              <a:gd name="adj4" fmla="val -111696"/>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bg2"/>
                </a:solidFill>
                <a:latin typeface="Arial" panose="020B0604020202020204" pitchFamily="34" charset="0"/>
                <a:ea typeface="MS PGothic" pitchFamily="34" charset="-128"/>
                <a:cs typeface="Arial" panose="020B0604020202020204" pitchFamily="34" charset="0"/>
              </a:rPr>
              <a:t>Quellen</a:t>
            </a:r>
            <a:r>
              <a:rPr lang="de-DE" sz="2000" dirty="0">
                <a:solidFill>
                  <a:schemeClr val="tx1"/>
                </a:solidFill>
                <a:latin typeface="Arial" panose="020B0604020202020204" pitchFamily="34" charset="0"/>
                <a:ea typeface="MS PGothic" pitchFamily="34" charset="-128"/>
                <a:cs typeface="Arial" panose="020B0604020202020204" pitchFamily="34" charset="0"/>
              </a:rPr>
              <a:t> nennen.</a:t>
            </a:r>
            <a:endParaRPr lang="de-DE" sz="2000" dirty="0">
              <a:solidFill>
                <a:schemeClr val="tx1"/>
              </a:solidFill>
            </a:endParaRPr>
          </a:p>
        </p:txBody>
      </p:sp>
      <p:sp>
        <p:nvSpPr>
          <p:cNvPr id="3" name="Fußzeilenplatzhalter 2"/>
          <p:cNvSpPr>
            <a:spLocks noGrp="1"/>
          </p:cNvSpPr>
          <p:nvPr>
            <p:ph type="ftr" sz="quarter" idx="11"/>
          </p:nvPr>
        </p:nvSpPr>
        <p:spPr/>
        <p:txBody>
          <a:bodyPr/>
          <a:lstStyle/>
          <a:p>
            <a:r>
              <a:rPr lang="de-DE"/>
              <a:t>© 2024 Verbraucherzentrale Bundesverband e.V.</a:t>
            </a:r>
            <a:endParaRPr lang="de-DE" dirty="0"/>
          </a:p>
        </p:txBody>
      </p:sp>
      <p:sp>
        <p:nvSpPr>
          <p:cNvPr id="5" name="Datumsplatzhalter 4"/>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2490241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Beispiele für Infografiken / Poster</a:t>
            </a:r>
          </a:p>
        </p:txBody>
      </p:sp>
      <p:pic>
        <p:nvPicPr>
          <p:cNvPr id="13" name="Grafik 12" descr="Eine Infografik zum Thema erste eigene Wohnung. Enhalten sind viele Abbildungen und Erklärtexte."/>
          <p:cNvPicPr>
            <a:picLocks noChangeAspect="1"/>
          </p:cNvPicPr>
          <p:nvPr/>
        </p:nvPicPr>
        <p:blipFill rotWithShape="1">
          <a:blip r:embed="rId3"/>
          <a:srcRect l="34028" t="22099" r="34583" b="5555"/>
          <a:stretch/>
        </p:blipFill>
        <p:spPr>
          <a:xfrm>
            <a:off x="528000" y="1341706"/>
            <a:ext cx="3681828" cy="4773343"/>
          </a:xfrm>
          <a:prstGeom prst="rect">
            <a:avLst/>
          </a:prstGeom>
          <a:ln>
            <a:noFill/>
          </a:ln>
          <a:effectLst>
            <a:outerShdw blurRad="292100" dist="139700" dir="2700000" algn="tl" rotWithShape="0">
              <a:srgbClr val="333333">
                <a:alpha val="65000"/>
              </a:srgbClr>
            </a:outerShdw>
          </a:effectLst>
        </p:spPr>
      </p:pic>
      <p:pic>
        <p:nvPicPr>
          <p:cNvPr id="14" name="Grafik 13" descr="Eine Infografik mit Tipps zum Sprit sparen beim Auto."/>
          <p:cNvPicPr>
            <a:picLocks noChangeAspect="1"/>
          </p:cNvPicPr>
          <p:nvPr/>
        </p:nvPicPr>
        <p:blipFill rotWithShape="1">
          <a:blip r:embed="rId4"/>
          <a:srcRect l="30312" t="20185" r="30937" b="10556"/>
          <a:stretch/>
        </p:blipFill>
        <p:spPr>
          <a:xfrm>
            <a:off x="4588343" y="1653449"/>
            <a:ext cx="3802256" cy="3822699"/>
          </a:xfrm>
          <a:prstGeom prst="rect">
            <a:avLst/>
          </a:prstGeom>
          <a:ln>
            <a:noFill/>
          </a:ln>
          <a:effectLst>
            <a:outerShdw blurRad="292100" dist="139700" dir="2700000" algn="tl" rotWithShape="0">
              <a:srgbClr val="333333">
                <a:alpha val="65000"/>
              </a:srgbClr>
            </a:outerShdw>
          </a:effectLst>
        </p:spPr>
      </p:pic>
      <p:pic>
        <p:nvPicPr>
          <p:cNvPr id="11" name="Grafik 10" descr="Ein Grafik mit einer Übersicht, wie Zucker im Alltag eingespart werden kann, indem alternative Lebensmittel zu stark zuckerhaltigen Mitteln vorgeschlagen werden."/>
          <p:cNvPicPr>
            <a:picLocks noChangeAspect="1"/>
          </p:cNvPicPr>
          <p:nvPr/>
        </p:nvPicPr>
        <p:blipFill rotWithShape="1">
          <a:blip r:embed="rId5"/>
          <a:srcRect l="27682" t="30988" r="56389" b="6161"/>
          <a:stretch/>
        </p:blipFill>
        <p:spPr>
          <a:xfrm>
            <a:off x="8769114" y="259556"/>
            <a:ext cx="2566778" cy="5696743"/>
          </a:xfrm>
          <a:prstGeom prst="rect">
            <a:avLst/>
          </a:prstGeom>
          <a:ln>
            <a:noFill/>
          </a:ln>
          <a:effectLst>
            <a:outerShdw blurRad="292100" dist="139700" dir="2700000" algn="tl" rotWithShape="0">
              <a:srgbClr val="333333">
                <a:alpha val="65000"/>
              </a:srgbClr>
            </a:outerShdw>
          </a:effectLst>
        </p:spPr>
      </p:pic>
      <p:sp>
        <p:nvSpPr>
          <p:cNvPr id="12" name="Textplatzhalter 5">
            <a:extLst>
              <a:ext uri="{C183D7F6-B498-43B3-948B-1728B52AA6E4}">
                <adec:decorative xmlns:adec="http://schemas.microsoft.com/office/drawing/2017/decorative" val="0"/>
              </a:ext>
            </a:extLst>
          </p:cNvPr>
          <p:cNvSpPr txBox="1">
            <a:spLocks/>
          </p:cNvSpPr>
          <p:nvPr/>
        </p:nvSpPr>
        <p:spPr>
          <a:xfrm>
            <a:off x="528000" y="6129783"/>
            <a:ext cx="1491565" cy="185742"/>
          </a:xfrm>
          <a:prstGeom prst="rect">
            <a:avLst/>
          </a:prstGeom>
        </p:spPr>
        <p:txBody>
          <a:bodyPr/>
          <a:lstStyle>
            <a:lvl1pPr marL="0" indent="0" algn="l" defTabSz="914400" rtl="0" eaLnBrk="1" latinLnBrk="0" hangingPunct="1">
              <a:lnSpc>
                <a:spcPct val="110000"/>
              </a:lnSpc>
              <a:spcBef>
                <a:spcPts val="0"/>
              </a:spcBef>
              <a:spcAft>
                <a:spcPts val="600"/>
              </a:spcAft>
              <a:buFontTx/>
              <a:buNone/>
              <a:defRPr lang="de-DE" sz="1800" b="0" kern="1200" cap="none" baseline="0" dirty="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6">
                  <a:extLst>
                    <a:ext uri="{96DAC541-7B7A-43D3-8B79-37D633B846F1}">
                      <asvg:svgBlip xmlns:asvg="http://schemas.microsoft.com/office/drawing/2016/SVG/main" r:embed="rId7"/>
                    </a:ext>
                  </a:extLst>
                </a:blip>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altLang="de-DE" sz="900" dirty="0"/>
              <a:t>Bildquellen: vzbv</a:t>
            </a:r>
          </a:p>
        </p:txBody>
      </p:sp>
      <p:sp>
        <p:nvSpPr>
          <p:cNvPr id="3" name="Fußzeilenplatzhalter 2"/>
          <p:cNvSpPr>
            <a:spLocks noGrp="1"/>
          </p:cNvSpPr>
          <p:nvPr>
            <p:ph type="ftr" sz="quarter" idx="11"/>
          </p:nvPr>
        </p:nvSpPr>
        <p:spPr/>
        <p:txBody>
          <a:bodyPr/>
          <a:lstStyle/>
          <a:p>
            <a:r>
              <a:rPr lang="de-DE"/>
              <a:t>© 2024 Verbraucherzentrale Bundesverband e.V.</a:t>
            </a:r>
            <a:endParaRPr lang="de-DE" dirty="0"/>
          </a:p>
        </p:txBody>
      </p:sp>
      <p:sp>
        <p:nvSpPr>
          <p:cNvPr id="5" name="Datumsplatzhalter 4"/>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3147812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t>Digitale Infografiken erstellen</a:t>
            </a:r>
          </a:p>
        </p:txBody>
      </p:sp>
      <p:pic>
        <p:nvPicPr>
          <p:cNvPr id="5" name="Inhaltsplatzhalter 4" descr="Screenshot des Videos zur Gestaltung einer Infografik."/>
          <p:cNvPicPr>
            <a:picLocks noGrp="1" noChangeAspect="1"/>
          </p:cNvPicPr>
          <p:nvPr>
            <p:ph idx="4294967295"/>
          </p:nvPr>
        </p:nvPicPr>
        <p:blipFill rotWithShape="1">
          <a:blip r:embed="rId3"/>
          <a:srcRect l="2019" t="13498" r="63578" b="16841"/>
          <a:stretch/>
        </p:blipFill>
        <p:spPr>
          <a:xfrm>
            <a:off x="394650" y="1211801"/>
            <a:ext cx="8663307" cy="4933390"/>
          </a:xfrm>
          <a:prstGeom prst="rect">
            <a:avLst/>
          </a:prstGeom>
        </p:spPr>
      </p:pic>
      <p:sp>
        <p:nvSpPr>
          <p:cNvPr id="10" name="Nach oben gekrümmter Pfeil 9" descr="Pfeil mit Verweis zum QR Code.">
            <a:extLst>
              <a:ext uri="{C183D7F6-B498-43B3-948B-1728B52AA6E4}">
                <adec:decorative xmlns:adec="http://schemas.microsoft.com/office/drawing/2017/decorative" val="0"/>
              </a:ext>
            </a:extLst>
          </p:cNvPr>
          <p:cNvSpPr/>
          <p:nvPr/>
        </p:nvSpPr>
        <p:spPr>
          <a:xfrm rot="19950485">
            <a:off x="8963956" y="5366716"/>
            <a:ext cx="1682445" cy="489223"/>
          </a:xfrm>
          <a:prstGeom prst="curvedUpArrow">
            <a:avLst/>
          </a:pr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bg2"/>
              </a:solidFill>
            </a:endParaRPr>
          </a:p>
        </p:txBody>
      </p:sp>
      <p:pic>
        <p:nvPicPr>
          <p:cNvPr id="3" name="Grafik 2" descr="Abbildung eines QR Codes zum Videoclip zehn Schritte zur Infografik."/>
          <p:cNvPicPr>
            <a:picLocks noChangeAspect="1"/>
          </p:cNvPicPr>
          <p:nvPr/>
        </p:nvPicPr>
        <p:blipFill rotWithShape="1">
          <a:blip r:embed="rId4"/>
          <a:srcRect r="74583" b="13964"/>
          <a:stretch/>
        </p:blipFill>
        <p:spPr>
          <a:xfrm>
            <a:off x="9142940" y="1855016"/>
            <a:ext cx="2716795" cy="2716984"/>
          </a:xfrm>
          <a:prstGeom prst="rect">
            <a:avLst/>
          </a:prstGeom>
        </p:spPr>
      </p:pic>
      <p:sp>
        <p:nvSpPr>
          <p:cNvPr id="4" name="Fußzeilenplatzhalter 3"/>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3675610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solidFill>
                  <a:schemeClr val="bg2"/>
                </a:solidFill>
              </a:rPr>
              <a:t>Aufgabe: </a:t>
            </a:r>
            <a:r>
              <a:rPr lang="de-DE" dirty="0"/>
              <a:t>Erstellt eine </a:t>
            </a:r>
            <a:r>
              <a:rPr lang="de-DE" dirty="0">
                <a:solidFill>
                  <a:schemeClr val="bg2"/>
                </a:solidFill>
              </a:rPr>
              <a:t>Infografik</a:t>
            </a:r>
            <a:r>
              <a:rPr lang="de-DE" dirty="0"/>
              <a:t> / ein </a:t>
            </a:r>
            <a:r>
              <a:rPr lang="de-DE" dirty="0">
                <a:solidFill>
                  <a:schemeClr val="bg2"/>
                </a:solidFill>
              </a:rPr>
              <a:t>Poster</a:t>
            </a:r>
          </a:p>
        </p:txBody>
      </p:sp>
      <p:sp>
        <p:nvSpPr>
          <p:cNvPr id="4" name="Inhaltsplatzhalter 3"/>
          <p:cNvSpPr>
            <a:spLocks noGrp="1"/>
          </p:cNvSpPr>
          <p:nvPr>
            <p:ph idx="1"/>
          </p:nvPr>
        </p:nvSpPr>
        <p:spPr/>
        <p:txBody>
          <a:bodyPr/>
          <a:lstStyle/>
          <a:p>
            <a:pPr>
              <a:lnSpc>
                <a:spcPct val="150000"/>
              </a:lnSpc>
            </a:pPr>
            <a:r>
              <a:rPr lang="de-DE" sz="2000" b="0" cap="none" dirty="0"/>
              <a:t>Findet euch in Kleingruppen zusammen.</a:t>
            </a:r>
          </a:p>
          <a:p>
            <a:pPr>
              <a:lnSpc>
                <a:spcPct val="150000"/>
              </a:lnSpc>
            </a:pPr>
            <a:r>
              <a:rPr lang="de-DE" sz="2000" b="0" cap="none" dirty="0"/>
              <a:t>Geht auf </a:t>
            </a:r>
            <a:r>
              <a:rPr lang="de-DE" sz="2000" b="1" cap="none" dirty="0">
                <a:solidFill>
                  <a:schemeClr val="bg2"/>
                </a:solidFill>
              </a:rPr>
              <a:t>https://draw.kits.blog/</a:t>
            </a:r>
            <a:r>
              <a:rPr lang="de-DE" sz="2000" b="1" dirty="0">
                <a:solidFill>
                  <a:srgbClr val="019BA5"/>
                </a:solidFill>
              </a:rPr>
              <a:t> </a:t>
            </a:r>
            <a:r>
              <a:rPr lang="de-DE" sz="2000" dirty="0"/>
              <a:t>oder nehmt euch ein Flipchart-</a:t>
            </a:r>
            <a:r>
              <a:rPr lang="de-DE" sz="2000" b="1" dirty="0">
                <a:solidFill>
                  <a:schemeClr val="bg2"/>
                </a:solidFill>
              </a:rPr>
              <a:t>Papier</a:t>
            </a:r>
            <a:r>
              <a:rPr lang="de-DE" sz="2000" dirty="0"/>
              <a:t>.</a:t>
            </a:r>
          </a:p>
          <a:p>
            <a:pPr>
              <a:lnSpc>
                <a:spcPct val="150000"/>
              </a:lnSpc>
            </a:pPr>
            <a:r>
              <a:rPr lang="de-DE" sz="2000" b="0" cap="none" dirty="0"/>
              <a:t>Nutzt die von euch zusammengestellten </a:t>
            </a:r>
          </a:p>
          <a:p>
            <a:pPr>
              <a:lnSpc>
                <a:spcPct val="150000"/>
              </a:lnSpc>
            </a:pPr>
            <a:r>
              <a:rPr lang="de-DE" sz="2000" b="0" cap="none" dirty="0"/>
              <a:t>Informationen und </a:t>
            </a:r>
            <a:r>
              <a:rPr lang="de-DE" sz="2000" b="1" cap="none" dirty="0">
                <a:solidFill>
                  <a:schemeClr val="bg2"/>
                </a:solidFill>
              </a:rPr>
              <a:t>gestaltet damit </a:t>
            </a:r>
          </a:p>
          <a:p>
            <a:pPr>
              <a:lnSpc>
                <a:spcPct val="150000"/>
              </a:lnSpc>
            </a:pPr>
            <a:r>
              <a:rPr lang="de-DE" sz="2000" b="1" cap="none" dirty="0">
                <a:solidFill>
                  <a:schemeClr val="bg2"/>
                </a:solidFill>
              </a:rPr>
              <a:t>eine Infografik oder ein Poster</a:t>
            </a:r>
            <a:r>
              <a:rPr lang="de-DE" sz="2000" cap="none" dirty="0"/>
              <a:t>. </a:t>
            </a:r>
          </a:p>
          <a:p>
            <a:endParaRPr lang="de-DE" sz="2000" dirty="0"/>
          </a:p>
          <a:p>
            <a:r>
              <a:rPr lang="de-DE" sz="2000" b="0" cap="none" dirty="0"/>
              <a:t>Hier noch ein Beispiel für euch:</a:t>
            </a:r>
            <a:endParaRPr lang="de-DE" sz="2000" dirty="0"/>
          </a:p>
        </p:txBody>
      </p:sp>
      <p:sp>
        <p:nvSpPr>
          <p:cNvPr id="6" name="Pfeil nach rechts 5" descr="Pfeil in Richtung des QR Codes zur Internetseite von draw kits blog.">
            <a:extLst>
              <a:ext uri="{C183D7F6-B498-43B3-948B-1728B52AA6E4}">
                <adec:decorative xmlns:adec="http://schemas.microsoft.com/office/drawing/2017/decorative" val="0"/>
              </a:ext>
            </a:extLst>
          </p:cNvPr>
          <p:cNvSpPr/>
          <p:nvPr/>
        </p:nvSpPr>
        <p:spPr>
          <a:xfrm rot="1520774">
            <a:off x="7871363" y="2400232"/>
            <a:ext cx="1008576" cy="609600"/>
          </a:xfrm>
          <a:prstGeom prst="rightArrow">
            <a:avLst>
              <a:gd name="adj1" fmla="val 49660"/>
              <a:gd name="adj2" fmla="val 7624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descr="QR Code zur Internetseite draw kits blog.">
            <a:extLst>
              <a:ext uri="{C183D7F6-B498-43B3-948B-1728B52AA6E4}">
                <adec:decorative xmlns:adec="http://schemas.microsoft.com/office/drawing/2017/decorative" val="0"/>
              </a:ext>
            </a:extLst>
          </p:cNvPr>
          <p:cNvPicPr>
            <a:picLocks noChangeAspect="1"/>
          </p:cNvPicPr>
          <p:nvPr/>
        </p:nvPicPr>
        <p:blipFill rotWithShape="1">
          <a:blip r:embed="rId3"/>
          <a:srcRect t="1" r="75648" b="16922"/>
          <a:stretch/>
        </p:blipFill>
        <p:spPr>
          <a:xfrm>
            <a:off x="8817220" y="2213694"/>
            <a:ext cx="2871297" cy="2630449"/>
          </a:xfrm>
          <a:prstGeom prst="rect">
            <a:avLst/>
          </a:prstGeom>
        </p:spPr>
      </p:pic>
      <p:pic>
        <p:nvPicPr>
          <p:cNvPr id="9" name="Grafik 8" descr="Beispiel einer selbstgestalteten Infografik zu Lebenmittelkennzeichungen bei Bio-Produkten. "/>
          <p:cNvPicPr>
            <a:picLocks noChangeAspect="1"/>
          </p:cNvPicPr>
          <p:nvPr/>
        </p:nvPicPr>
        <p:blipFill>
          <a:blip r:embed="rId4"/>
          <a:stretch>
            <a:fillRect/>
          </a:stretch>
        </p:blipFill>
        <p:spPr>
          <a:xfrm>
            <a:off x="4296710" y="4053054"/>
            <a:ext cx="4078941" cy="2168254"/>
          </a:xfrm>
          <a:prstGeom prst="rect">
            <a:avLst/>
          </a:prstGeom>
        </p:spPr>
      </p:pic>
      <p:sp>
        <p:nvSpPr>
          <p:cNvPr id="5" name="Fußzeilenplatzhalter 4"/>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276379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Ergebnispräsentation</a:t>
            </a:r>
          </a:p>
        </p:txBody>
      </p:sp>
      <p:sp>
        <p:nvSpPr>
          <p:cNvPr id="10" name="Wolkenförmige Legende 9" descr="Gedankenblase als dekorativer Hintergrund.">
            <a:extLst>
              <a:ext uri="{C183D7F6-B498-43B3-948B-1728B52AA6E4}">
                <adec:decorative xmlns:adec="http://schemas.microsoft.com/office/drawing/2017/decorative" val="0"/>
              </a:ext>
            </a:extLst>
          </p:cNvPr>
          <p:cNvSpPr/>
          <p:nvPr/>
        </p:nvSpPr>
        <p:spPr>
          <a:xfrm>
            <a:off x="1759352" y="1552139"/>
            <a:ext cx="3667345" cy="2394823"/>
          </a:xfrm>
          <a:prstGeom prst="cloudCallout">
            <a:avLst>
              <a:gd name="adj1" fmla="val 69816"/>
              <a:gd name="adj2" fmla="val 31602"/>
            </a:avLst>
          </a:prstGeom>
          <a:solidFill>
            <a:srgbClr val="019BA5"/>
          </a:solidFill>
          <a:ln>
            <a:solidFill>
              <a:srgbClr val="019BA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12" name="Rechteck 11"/>
          <p:cNvSpPr/>
          <p:nvPr/>
        </p:nvSpPr>
        <p:spPr>
          <a:xfrm>
            <a:off x="2494900" y="2241718"/>
            <a:ext cx="2196247" cy="1015663"/>
          </a:xfrm>
          <a:prstGeom prst="rect">
            <a:avLst/>
          </a:prstGeom>
        </p:spPr>
        <p:txBody>
          <a:bodyPr wrap="square">
            <a:spAutoFit/>
          </a:bodyPr>
          <a:lstStyle/>
          <a:p>
            <a:r>
              <a:rPr lang="de-DE" sz="2000" b="1" dirty="0">
                <a:solidFill>
                  <a:schemeClr val="bg1"/>
                </a:solidFill>
              </a:rPr>
              <a:t>Stellt bitte eure Poster oder Infografiken vor!</a:t>
            </a:r>
          </a:p>
        </p:txBody>
      </p:sp>
      <p:sp>
        <p:nvSpPr>
          <p:cNvPr id="11" name="Wolkenförmige Legende 10" descr="Gedankenwolke als Dekoration.">
            <a:extLst>
              <a:ext uri="{C183D7F6-B498-43B3-948B-1728B52AA6E4}">
                <adec:decorative xmlns:adec="http://schemas.microsoft.com/office/drawing/2017/decorative" val="0"/>
              </a:ext>
            </a:extLst>
          </p:cNvPr>
          <p:cNvSpPr/>
          <p:nvPr/>
        </p:nvSpPr>
        <p:spPr>
          <a:xfrm rot="10372336" flipH="1">
            <a:off x="2438147" y="4103401"/>
            <a:ext cx="2617334" cy="1946596"/>
          </a:xfrm>
          <a:prstGeom prst="cloudCallout">
            <a:avLst>
              <a:gd name="adj1" fmla="val 69816"/>
              <a:gd name="adj2" fmla="val 31602"/>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sp>
        <p:nvSpPr>
          <p:cNvPr id="9" name="Ovale Legende 8" descr="Sprechblase als Dekoration.">
            <a:extLst>
              <a:ext uri="{C183D7F6-B498-43B3-948B-1728B52AA6E4}">
                <adec:decorative xmlns:adec="http://schemas.microsoft.com/office/drawing/2017/decorative" val="0"/>
              </a:ext>
            </a:extLst>
          </p:cNvPr>
          <p:cNvSpPr/>
          <p:nvPr/>
        </p:nvSpPr>
        <p:spPr>
          <a:xfrm>
            <a:off x="7337146" y="695469"/>
            <a:ext cx="2932373" cy="1782790"/>
          </a:xfrm>
          <a:prstGeom prst="wedgeEllipseCallout">
            <a:avLst>
              <a:gd name="adj1" fmla="val -30184"/>
              <a:gd name="adj2" fmla="val 80203"/>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DE"/>
          </a:p>
        </p:txBody>
      </p:sp>
      <p:pic>
        <p:nvPicPr>
          <p:cNvPr id="8" name="Inhaltsplatzhalter 7" descr="Abbildung des Signet zum Bildungsprogramm Verbraucherchecker mit den Text Check it.">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6674" y="3110575"/>
            <a:ext cx="3810906" cy="2850639"/>
          </a:xfrm>
          <a:prstGeom prst="rect">
            <a:avLst/>
          </a:prstGeom>
        </p:spPr>
      </p:pic>
      <p:sp>
        <p:nvSpPr>
          <p:cNvPr id="5" name="Fußzeilenplatzhalter 4"/>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315877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Logo zum Hinweis auf die hier gültige Lizenz CC by S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245007"/>
            <a:ext cx="1242743" cy="479659"/>
          </a:xfrm>
          <a:prstGeom prst="rect">
            <a:avLst/>
          </a:prstGeom>
        </p:spPr>
      </p:pic>
      <p:sp>
        <p:nvSpPr>
          <p:cNvPr id="8" name="Rechteck 7"/>
          <p:cNvSpPr/>
          <p:nvPr/>
        </p:nvSpPr>
        <p:spPr>
          <a:xfrm>
            <a:off x="302215" y="771840"/>
            <a:ext cx="5391316" cy="1015663"/>
          </a:xfrm>
          <a:prstGeom prst="rect">
            <a:avLst/>
          </a:prstGeom>
        </p:spPr>
        <p:txBody>
          <a:bodyPr wrap="square">
            <a:spAutoFit/>
          </a:bodyPr>
          <a:lstStyle/>
          <a:p>
            <a:r>
              <a:rPr lang="de-DE" sz="1200" dirty="0">
                <a:solidFill>
                  <a:schemeClr val="bg1"/>
                </a:solidFill>
                <a:latin typeface="+mj-lt"/>
              </a:rPr>
              <a:t>Dieses Werk ist lizenziert unter einer Creative </a:t>
            </a:r>
            <a:r>
              <a:rPr lang="de-DE" sz="1200" dirty="0" err="1">
                <a:solidFill>
                  <a:schemeClr val="bg1"/>
                </a:solidFill>
                <a:latin typeface="+mj-lt"/>
              </a:rPr>
              <a:t>Commons</a:t>
            </a:r>
            <a:r>
              <a:rPr lang="de-DE" sz="1200" dirty="0">
                <a:solidFill>
                  <a:schemeClr val="bg1"/>
                </a:solidFill>
                <a:latin typeface="+mj-lt"/>
              </a:rPr>
              <a:t> Namensnennung - Weitergabe unter gleichen Bedingungen 4.0 International Lizenz. Der Verbraucherzentrale Bundesverband muss als Quelle genannt und die oben genannte Creative </a:t>
            </a:r>
            <a:r>
              <a:rPr lang="de-DE" sz="1200" dirty="0" err="1">
                <a:solidFill>
                  <a:schemeClr val="bg1"/>
                </a:solidFill>
                <a:latin typeface="+mj-lt"/>
              </a:rPr>
              <a:t>Commons</a:t>
            </a:r>
            <a:r>
              <a:rPr lang="de-DE" sz="1200" dirty="0">
                <a:solidFill>
                  <a:schemeClr val="bg1"/>
                </a:solidFill>
                <a:latin typeface="+mj-lt"/>
              </a:rPr>
              <a:t>-Lizenz verwendet werden. Lizenztext unter http://creativecommons.org/licenses/by-sa/4.0/</a:t>
            </a:r>
          </a:p>
        </p:txBody>
      </p:sp>
      <p:sp>
        <p:nvSpPr>
          <p:cNvPr id="13" name="Inhaltsplatzhalter 4"/>
          <p:cNvSpPr txBox="1">
            <a:spLocks/>
          </p:cNvSpPr>
          <p:nvPr/>
        </p:nvSpPr>
        <p:spPr>
          <a:xfrm>
            <a:off x="396000" y="3540154"/>
            <a:ext cx="4136923" cy="550920"/>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400" b="0" kern="1200" cap="none" baseline="0">
                <a:solidFill>
                  <a:schemeClr val="bg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3"/>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b="1" dirty="0"/>
              <a:t>www.verbraucherchecker.de</a:t>
            </a:r>
          </a:p>
          <a:p>
            <a:r>
              <a:rPr lang="de-DE" b="1" dirty="0"/>
              <a:t>www.instagram.com/verbraucherchecker</a:t>
            </a:r>
          </a:p>
        </p:txBody>
      </p:sp>
      <p:sp>
        <p:nvSpPr>
          <p:cNvPr id="9" name="Titel 8"/>
          <p:cNvSpPr>
            <a:spLocks noGrp="1"/>
          </p:cNvSpPr>
          <p:nvPr>
            <p:ph type="title"/>
          </p:nvPr>
        </p:nvSpPr>
        <p:spPr>
          <a:xfrm>
            <a:off x="528000" y="4485275"/>
            <a:ext cx="8064000" cy="215444"/>
          </a:xfrm>
        </p:spPr>
        <p:txBody>
          <a:bodyPr/>
          <a:lstStyle/>
          <a:p>
            <a:r>
              <a:rPr lang="de-DE" dirty="0"/>
              <a:t>Impressum</a:t>
            </a:r>
          </a:p>
        </p:txBody>
      </p:sp>
      <p:sp>
        <p:nvSpPr>
          <p:cNvPr id="5" name="Inhaltsplatzhalter 4"/>
          <p:cNvSpPr>
            <a:spLocks noGrp="1"/>
          </p:cNvSpPr>
          <p:nvPr>
            <p:ph idx="1"/>
          </p:nvPr>
        </p:nvSpPr>
        <p:spPr>
          <a:xfrm>
            <a:off x="528638" y="4795838"/>
            <a:ext cx="8062912" cy="1575816"/>
          </a:xfrm>
        </p:spPr>
        <p:txBody>
          <a:bodyPr/>
          <a:lstStyle/>
          <a:p>
            <a:r>
              <a:rPr lang="de-DE" dirty="0"/>
              <a:t>Verbraucherzentrale </a:t>
            </a:r>
            <a:br>
              <a:rPr lang="de-DE" dirty="0"/>
            </a:br>
            <a:r>
              <a:rPr lang="de-DE" dirty="0"/>
              <a:t>Bundesverband e.V.</a:t>
            </a:r>
          </a:p>
          <a:p>
            <a:r>
              <a:rPr lang="de-DE" dirty="0"/>
              <a:t>Rudi-Dutschke-Straße 17 </a:t>
            </a:r>
            <a:br>
              <a:rPr lang="de-DE" dirty="0"/>
            </a:br>
            <a:r>
              <a:rPr lang="de-DE" dirty="0"/>
              <a:t>10969 Berlin</a:t>
            </a:r>
          </a:p>
          <a:p>
            <a:r>
              <a:rPr lang="de-DE" dirty="0"/>
              <a:t>info@vzbv.de</a:t>
            </a:r>
            <a:br>
              <a:rPr lang="de-DE" dirty="0"/>
            </a:br>
            <a:r>
              <a:rPr lang="de-DE" dirty="0"/>
              <a:t>www.vzbv.de</a:t>
            </a:r>
          </a:p>
        </p:txBody>
      </p:sp>
      <p:pic>
        <p:nvPicPr>
          <p:cNvPr id="12" name="Grafik 11" descr="Logo des Fördermittelgebers. Bundesministerium für Umwelt, Naturschutz, nukleare Sicherheit und Verbraucherschutz."/>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804" y="4666631"/>
            <a:ext cx="2312757" cy="1455873"/>
          </a:xfrm>
          <a:prstGeom prst="rect">
            <a:avLst/>
          </a:prstGeom>
        </p:spPr>
      </p:pic>
      <p:sp>
        <p:nvSpPr>
          <p:cNvPr id="7" name="Fußzeilenplatzhalter 6">
            <a:extLst>
              <a:ext uri="{C183D7F6-B498-43B3-948B-1728B52AA6E4}">
                <adec:decorative xmlns:adec="http://schemas.microsoft.com/office/drawing/2017/decorative" val="0"/>
              </a:ext>
            </a:extLst>
          </p:cNvPr>
          <p:cNvSpPr>
            <a:spLocks noGrp="1"/>
          </p:cNvSpPr>
          <p:nvPr>
            <p:ph type="ftr" sz="quarter" idx="11"/>
          </p:nvPr>
        </p:nvSpPr>
        <p:spPr>
          <a:xfrm>
            <a:off x="528000" y="6516001"/>
            <a:ext cx="7847651" cy="138499"/>
          </a:xfrm>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259987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rau">
  <a:themeElements>
    <a:clrScheme name="Benutzerdefiniert 7">
      <a:dk1>
        <a:sysClr val="windowText" lastClr="000000"/>
      </a:dk1>
      <a:lt1>
        <a:sysClr val="window" lastClr="FFFFFF"/>
      </a:lt1>
      <a:dk2>
        <a:srgbClr val="EB6A1D"/>
      </a:dk2>
      <a:lt2>
        <a:srgbClr val="EB6A1D"/>
      </a:lt2>
      <a:accent1>
        <a:srgbClr val="EB6A1D"/>
      </a:accent1>
      <a:accent2>
        <a:srgbClr val="EB6A1D"/>
      </a:accent2>
      <a:accent3>
        <a:srgbClr val="EB6A1D"/>
      </a:accent3>
      <a:accent4>
        <a:srgbClr val="FABB00"/>
      </a:accent4>
      <a:accent5>
        <a:srgbClr val="FABB00"/>
      </a:accent5>
      <a:accent6>
        <a:srgbClr val="FABB00"/>
      </a:accent6>
      <a:hlink>
        <a:srgbClr val="000000"/>
      </a:hlink>
      <a:folHlink>
        <a:srgbClr val="4B4B4D"/>
      </a:folHlink>
    </a:clrScheme>
    <a:fontScheme name="Verbraucherzentra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03-13_Präsentation co-kreation Workshop" id="{152211CD-A1A7-4257-B710-217F8C5643B0}" vid="{B0C0E01C-EE57-4DF2-A383-A75D5E2C9EAE}"/>
    </a:ext>
  </a:extLst>
</a:theme>
</file>

<file path=ppt/theme/theme2.xml><?xml version="1.0" encoding="utf-8"?>
<a:theme xmlns:a="http://schemas.openxmlformats.org/drawingml/2006/main" name="blau">
  <a:themeElements>
    <a:clrScheme name="Benutzerdefiniert 6">
      <a:dk1>
        <a:sysClr val="windowText" lastClr="000000"/>
      </a:dk1>
      <a:lt1>
        <a:sysClr val="window" lastClr="FFFFFF"/>
      </a:lt1>
      <a:dk2>
        <a:srgbClr val="000000"/>
      </a:dk2>
      <a:lt2>
        <a:srgbClr val="C83F3F"/>
      </a:lt2>
      <a:accent1>
        <a:srgbClr val="4B4B4D"/>
      </a:accent1>
      <a:accent2>
        <a:srgbClr val="B1C800"/>
      </a:accent2>
      <a:accent3>
        <a:srgbClr val="66B257"/>
      </a:accent3>
      <a:accent4>
        <a:srgbClr val="009BDE"/>
      </a:accent4>
      <a:accent5>
        <a:srgbClr val="0068AE"/>
      </a:accent5>
      <a:accent6>
        <a:srgbClr val="6B368A"/>
      </a:accent6>
      <a:hlink>
        <a:srgbClr val="000000"/>
      </a:hlink>
      <a:folHlink>
        <a:srgbClr val="4B4B4D"/>
      </a:folHlink>
    </a:clrScheme>
    <a:fontScheme name="Verbraucherzentra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03-13_Präsentation co-kreation Workshop" id="{152211CD-A1A7-4257-B710-217F8C5643B0}" vid="{20E9F336-8F92-4B91-9482-9AC0E662A87C}"/>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HinProz xmlns="446c0d59-f66a-4060-bae3-8764579e2e6d">
      <Url xsi:nil="true"/>
      <Description xsi:nil="true"/>
    </HinProz>
    <_dlc_DocIdPersistId xmlns="e2003e0d-3b06-4c9d-8d1d-f4d78b896d7f" xsi:nil="true"/>
    <_dlc_DocId xmlns="e2003e0d-3b06-4c9d-8d1d-f4d78b896d7f" xsi:nil="true"/>
    <Kommentare xmlns="446c0d59-f66a-4060-bae3-8764579e2e6d" xsi:nil="true"/>
    <_dlc_DocIdUrl xmlns="e2003e0d-3b06-4c9d-8d1d-f4d78b896d7f">
      <Url xsi:nil="true"/>
      <Description xsi:nil="true"/>
    </_dlc_DocIdUrl>
  </documentManagement>
</p:properties>
</file>

<file path=customXml/item2.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99C368EDE2880C409D44AC2923257D03" ma:contentTypeVersion="13" ma:contentTypeDescription="Ein neues Dokument erstellen." ma:contentTypeScope="" ma:versionID="d159e162d24dc6c8a85ea08685cf7dce">
  <xsd:schema xmlns:xsd="http://www.w3.org/2001/XMLSchema" xmlns:xs="http://www.w3.org/2001/XMLSchema" xmlns:p="http://schemas.microsoft.com/office/2006/metadata/properties" xmlns:ns2="e2003e0d-3b06-4c9d-8d1d-f4d78b896d7f" xmlns:ns3="446c0d59-f66a-4060-bae3-8764579e2e6d" targetNamespace="http://schemas.microsoft.com/office/2006/metadata/properties" ma:root="true" ma:fieldsID="c27c65c29c5488056d5895accc178e8a" ns2:_="" ns3:_="">
    <xsd:import namespace="e2003e0d-3b06-4c9d-8d1d-f4d78b896d7f"/>
    <xsd:import namespace="446c0d59-f66a-4060-bae3-8764579e2e6d"/>
    <xsd:element name="properties">
      <xsd:complexType>
        <xsd:sequence>
          <xsd:element name="documentManagement">
            <xsd:complexType>
              <xsd:all>
                <xsd:element ref="ns2:_dlc_DocId" minOccurs="0"/>
                <xsd:element ref="ns2:_dlc_DocIdUrl" minOccurs="0"/>
                <xsd:element ref="ns2:_dlc_DocIdPersistId" minOccurs="0"/>
                <xsd:element ref="ns3:Kommentare" minOccurs="0"/>
                <xsd:element ref="ns3:HinProz"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03e0d-3b06-4c9d-8d1d-f4d78b896d7f"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false">
      <xsd:simpleType>
        <xsd:restriction base="dms:Text"/>
      </xsd:simpleType>
    </xsd:element>
    <xsd:element name="_dlc_DocIdUrl" ma:index="9" nillable="true" ma:displayName="Dokument-ID" ma:description="Permanenter Hyperlink zu diesem Dok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46c0d59-f66a-4060-bae3-8764579e2e6d" elementFormDefault="qualified">
    <xsd:import namespace="http://schemas.microsoft.com/office/2006/documentManagement/types"/>
    <xsd:import namespace="http://schemas.microsoft.com/office/infopath/2007/PartnerControls"/>
    <xsd:element name="Kommentare" ma:index="11" nillable="true" ma:displayName="Kommentare" ma:internalName="Kommentare">
      <xsd:simpleType>
        <xsd:restriction base="dms:Note">
          <xsd:maxLength value="255"/>
        </xsd:restriction>
      </xsd:simpleType>
    </xsd:element>
    <xsd:element name="HinProz" ma:index="12" nillable="true" ma:displayName="Hinweise zum Prozess" ma:format="Hyperlink" ma:internalName="HinProz">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8CC900-7FB1-45D5-865E-CBEBC6E758F1}">
  <ds:schemaRefs>
    <ds:schemaRef ds:uri="http://schemas.microsoft.com/office/infopath/2007/PartnerControls"/>
    <ds:schemaRef ds:uri="e2003e0d-3b06-4c9d-8d1d-f4d78b896d7f"/>
    <ds:schemaRef ds:uri="http://purl.org/dc/elements/1.1/"/>
    <ds:schemaRef ds:uri="http://schemas.microsoft.com/office/2006/metadata/properties"/>
    <ds:schemaRef ds:uri="446c0d59-f66a-4060-bae3-8764579e2e6d"/>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5307844A-5B2B-48E1-BD95-AFF94465314B}">
  <ds:schemaRefs>
    <ds:schemaRef ds:uri="http://schemas.microsoft.com/sharepoint/events"/>
    <ds:schemaRef ds:uri=""/>
  </ds:schemaRefs>
</ds:datastoreItem>
</file>

<file path=customXml/itemProps3.xml><?xml version="1.0" encoding="utf-8"?>
<ds:datastoreItem xmlns:ds="http://schemas.openxmlformats.org/officeDocument/2006/customXml" ds:itemID="{4548A93D-6728-4D56-AF18-5AF516DA4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003e0d-3b06-4c9d-8d1d-f4d78b896d7f"/>
    <ds:schemaRef ds:uri="446c0d59-f66a-4060-bae3-8764579e2e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8B4227C-3F6F-4103-AD4B-03399B801A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24-03-13_Präsentation co-kreation Workshop</Template>
  <TotalTime>0</TotalTime>
  <Words>715</Words>
  <Application>Microsoft Office PowerPoint</Application>
  <PresentationFormat>Breitbild</PresentationFormat>
  <Paragraphs>74</Paragraphs>
  <Slides>7</Slides>
  <Notes>6</Notes>
  <HiddenSlides>0</HiddenSlides>
  <MMClips>0</MMClips>
  <ScaleCrop>false</ScaleCrop>
  <HeadingPairs>
    <vt:vector size="8" baseType="variant">
      <vt:variant>
        <vt:lpstr>Verwendete Schriftarten</vt:lpstr>
      </vt:variant>
      <vt:variant>
        <vt:i4>3</vt:i4>
      </vt:variant>
      <vt:variant>
        <vt:lpstr>Design</vt:lpstr>
      </vt:variant>
      <vt:variant>
        <vt:i4>2</vt:i4>
      </vt:variant>
      <vt:variant>
        <vt:lpstr>Eingebettete OLE-Server</vt:lpstr>
      </vt:variant>
      <vt:variant>
        <vt:i4>1</vt:i4>
      </vt:variant>
      <vt:variant>
        <vt:lpstr>Folientitel</vt:lpstr>
      </vt:variant>
      <vt:variant>
        <vt:i4>7</vt:i4>
      </vt:variant>
    </vt:vector>
  </HeadingPairs>
  <TitlesOfParts>
    <vt:vector size="13" baseType="lpstr">
      <vt:lpstr>ＭＳ Ｐゴシック</vt:lpstr>
      <vt:lpstr>Arial</vt:lpstr>
      <vt:lpstr>Calibri</vt:lpstr>
      <vt:lpstr>grau</vt:lpstr>
      <vt:lpstr>blau</vt:lpstr>
      <vt:lpstr>think-cell Folie</vt:lpstr>
      <vt:lpstr>Infografiken und Poster erstellen</vt:lpstr>
      <vt:lpstr>Was gehört in eine Grafik/ ein Poster?</vt:lpstr>
      <vt:lpstr>Beispiele für Infografiken / Poster</vt:lpstr>
      <vt:lpstr>Digitale Infografiken erstellen</vt:lpstr>
      <vt:lpstr>Aufgabe: Erstellt eine Infografik / ein Poster</vt:lpstr>
      <vt:lpstr>Ergebnispräsentation</vt:lpstr>
      <vt:lpstr>Impressum</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Konsum, Werbung und Influencer:innen</dc:title>
  <dc:creator>Adam-Gutsch, Dörte (vzbv)</dc:creator>
  <cp:lastModifiedBy>Adam-Gutsch</cp:lastModifiedBy>
  <cp:revision>134</cp:revision>
  <dcterms:created xsi:type="dcterms:W3CDTF">2024-03-15T08:01:05Z</dcterms:created>
  <dcterms:modified xsi:type="dcterms:W3CDTF">2025-02-26T09:20:05Z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0x01010099C368EDE2880C409D44AC2923257D03</vt:lpwstr>
  </property>
</Properties>
</file>