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02" r:id="rId6"/>
  </p:sldMasterIdLst>
  <p:notesMasterIdLst>
    <p:notesMasterId r:id="rId12"/>
  </p:notesMasterIdLst>
  <p:sldIdLst>
    <p:sldId id="334" r:id="rId7"/>
    <p:sldId id="509" r:id="rId8"/>
    <p:sldId id="510" r:id="rId9"/>
    <p:sldId id="511" r:id="rId10"/>
    <p:sldId id="266" r:id="rId11"/>
  </p:sldIdLst>
  <p:sldSz cx="12192000" cy="6858000"/>
  <p:notesSz cx="6858000" cy="9144000"/>
  <p:custDataLst>
    <p:tags r:id="rId13"/>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orient="horz" pos="786" userDrawn="1">
          <p15:clr>
            <a:srgbClr val="A4A3A4"/>
          </p15:clr>
        </p15:guide>
        <p15:guide id="3" orient="horz" pos="3752" userDrawn="1">
          <p15:clr>
            <a:srgbClr val="A4A3A4"/>
          </p15:clr>
        </p15:guide>
        <p15:guide id="4" orient="horz" pos="4020" userDrawn="1">
          <p15:clr>
            <a:srgbClr val="A4A3A4"/>
          </p15:clr>
        </p15:guide>
        <p15:guide id="5" orient="horz" pos="106" userDrawn="1">
          <p15:clr>
            <a:srgbClr val="A4A3A4"/>
          </p15:clr>
        </p15:guide>
        <p15:guide id="6" pos="3840" userDrawn="1">
          <p15:clr>
            <a:srgbClr val="A4A3A4"/>
          </p15:clr>
        </p15:guide>
        <p15:guide id="7" pos="332" userDrawn="1">
          <p15:clr>
            <a:srgbClr val="A4A3A4"/>
          </p15:clr>
        </p15:guide>
        <p15:guide id="8" pos="6584" userDrawn="1">
          <p15:clr>
            <a:srgbClr val="A4A3A4"/>
          </p15:clr>
        </p15:guide>
        <p15:guide id="9" pos="3931" userDrawn="1">
          <p15:clr>
            <a:srgbClr val="A4A3A4"/>
          </p15:clr>
        </p15:guide>
        <p15:guide id="10" pos="37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rin Meyer" initials="KM" lastIdx="14" clrIdx="0">
    <p:extLst>
      <p:ext uri="{19B8F6BF-5375-455C-9EA6-DF929625EA0E}">
        <p15:presenceInfo xmlns:p15="http://schemas.microsoft.com/office/powerpoint/2012/main" userId="S::meyer@bplusd.de::e3e9a1dd-c1aa-4efa-87bb-1999ed06a80b" providerId="AD"/>
      </p:ext>
    </p:extLst>
  </p:cmAuthor>
  <p:cmAuthor id="2" name="Rothe, Florence (vzbv)" initials="RF(" lastIdx="19" clrIdx="1">
    <p:extLst>
      <p:ext uri="{19B8F6BF-5375-455C-9EA6-DF929625EA0E}">
        <p15:presenceInfo xmlns:p15="http://schemas.microsoft.com/office/powerpoint/2012/main" userId="S-1-5-21-1202660629-1500820517-725345543-12679" providerId="AD"/>
      </p:ext>
    </p:extLst>
  </p:cmAuthor>
  <p:cmAuthor id="3" name="Adam-Gutsch, Dörte (vzbv)" initials="AD(" lastIdx="13" clrIdx="2">
    <p:extLst>
      <p:ext uri="{19B8F6BF-5375-455C-9EA6-DF929625EA0E}">
        <p15:presenceInfo xmlns:p15="http://schemas.microsoft.com/office/powerpoint/2012/main" userId="S-1-5-21-1202660629-1500820517-725345543-9018" providerId="AD"/>
      </p:ext>
    </p:extLst>
  </p:cmAuthor>
  <p:cmAuthor id="4" name="Schnieder, Lena (vzbv)" initials="SL(" lastIdx="4" clrIdx="3">
    <p:extLst>
      <p:ext uri="{19B8F6BF-5375-455C-9EA6-DF929625EA0E}">
        <p15:presenceInfo xmlns:p15="http://schemas.microsoft.com/office/powerpoint/2012/main" userId="S-1-5-21-1202660629-1500820517-725345543-127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0E4"/>
    <a:srgbClr val="0098A1"/>
    <a:srgbClr val="88C9D2"/>
    <a:srgbClr val="C1E1E5"/>
    <a:srgbClr val="82CBEA"/>
    <a:srgbClr val="BFE4F5"/>
    <a:srgbClr val="FFFEFC"/>
    <a:srgbClr val="DB007A"/>
    <a:srgbClr val="89CAD2"/>
    <a:srgbClr val="0068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70025" autoAdjust="0"/>
  </p:normalViewPr>
  <p:slideViewPr>
    <p:cSldViewPr snapToGrid="0" snapToObjects="1">
      <p:cViewPr varScale="1">
        <p:scale>
          <a:sx n="49" d="100"/>
          <a:sy n="49" d="100"/>
        </p:scale>
        <p:origin x="2088" y="269"/>
      </p:cViewPr>
      <p:guideLst>
        <p:guide orient="horz" pos="692"/>
        <p:guide orient="horz" pos="786"/>
        <p:guide orient="horz" pos="3752"/>
        <p:guide orient="horz" pos="4020"/>
        <p:guide orient="horz" pos="106"/>
        <p:guide pos="3840"/>
        <p:guide pos="332"/>
        <p:guide pos="6584"/>
        <p:guide pos="3931"/>
        <p:guide pos="3752"/>
      </p:guideLst>
    </p:cSldViewPr>
  </p:slideViewPr>
  <p:notesTextViewPr>
    <p:cViewPr>
      <p:scale>
        <a:sx n="1" d="1"/>
        <a:sy n="1" d="1"/>
      </p:scale>
      <p:origin x="0" y="0"/>
    </p:cViewPr>
  </p:notesTextViewPr>
  <p:notesViewPr>
    <p:cSldViewPr snapToGrid="0" snapToObjects="1">
      <p:cViewPr varScale="1">
        <p:scale>
          <a:sx n="64" d="100"/>
          <a:sy n="64" d="100"/>
        </p:scale>
        <p:origin x="3115"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presProps" Target="pres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CD77B-8327-4F0D-9503-2EB37784C396}" type="datetimeFigureOut">
              <a:rPr lang="de-DE" smtClean="0"/>
              <a:t>26.02.2025</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3CF0C2-5947-4F99-BAC1-70BEDFF82D5A}" type="slidenum">
              <a:rPr lang="de-DE" smtClean="0"/>
              <a:t>‹Nr.›</a:t>
            </a:fld>
            <a:endParaRPr lang="de-DE"/>
          </a:p>
        </p:txBody>
      </p:sp>
    </p:spTree>
    <p:extLst>
      <p:ext uri="{BB962C8B-B14F-4D97-AF65-F5344CB8AC3E}">
        <p14:creationId xmlns:p14="http://schemas.microsoft.com/office/powerpoint/2010/main" val="173812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i="1" dirty="0"/>
              <a:t>„Wenn</a:t>
            </a:r>
            <a:r>
              <a:rPr lang="de-DE" i="1" baseline="0" dirty="0"/>
              <a:t> wir uns selbst zu einem Thema informieren – Texte lesen, Podcasts hören oder Videos schauen – ist es völlig nachvollziehbar, dass wir gern all‘ unser neues Wissen weitergeben möchten. Sollen andere uns dann zuhören, können die Informationen aber schnell zu viel sein. Eine mögliche Lösung kann hier sein vorweg Kernbotschaften auszuformulieren und diese dann möglichst kreativ zu präsentieren. Ein Elevator-Pitch bietet sich da als Methode an.“</a:t>
            </a:r>
            <a:endParaRPr lang="de-DE" i="1" dirty="0"/>
          </a:p>
        </p:txBody>
      </p:sp>
      <p:sp>
        <p:nvSpPr>
          <p:cNvPr id="4" name="Foliennummernplatzhalter 3"/>
          <p:cNvSpPr>
            <a:spLocks noGrp="1"/>
          </p:cNvSpPr>
          <p:nvPr>
            <p:ph type="sldNum" sz="quarter" idx="10"/>
          </p:nvPr>
        </p:nvSpPr>
        <p:spPr/>
        <p:txBody>
          <a:bodyPr/>
          <a:lstStyle/>
          <a:p>
            <a:fld id="{A13CF0C2-5947-4F99-BAC1-70BEDFF82D5A}" type="slidenum">
              <a:rPr lang="de-DE" smtClean="0"/>
              <a:t>1</a:t>
            </a:fld>
            <a:endParaRPr lang="de-DE"/>
          </a:p>
        </p:txBody>
      </p:sp>
    </p:spTree>
    <p:extLst>
      <p:ext uri="{BB962C8B-B14F-4D97-AF65-F5344CB8AC3E}">
        <p14:creationId xmlns:p14="http://schemas.microsoft.com/office/powerpoint/2010/main" val="319067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a:t>
            </a:r>
            <a:r>
              <a:rPr lang="de-DE" baseline="0" dirty="0"/>
              <a:t> (Vorschlag)</a:t>
            </a:r>
            <a:r>
              <a:rPr lang="de-DE" dirty="0"/>
              <a:t>:</a:t>
            </a:r>
          </a:p>
          <a:p>
            <a:r>
              <a:rPr lang="de-DE" i="1" dirty="0"/>
              <a:t>„Eine Möglichkeit, das eigene Wissen an andere weiterzugeben, ist der Elevator-Pitch. Habt ihr davon schon einmal gehört? Wisst ihr, was das ist?</a:t>
            </a:r>
          </a:p>
          <a:p>
            <a:r>
              <a:rPr lang="de-DE" i="1" dirty="0"/>
              <a:t>Ein Elevator Pitch ist im Grunde wie ein kurzes </a:t>
            </a:r>
            <a:r>
              <a:rPr lang="de-DE" i="1" dirty="0" err="1"/>
              <a:t>Reel</a:t>
            </a:r>
            <a:r>
              <a:rPr lang="de-DE" i="1" dirty="0"/>
              <a:t>. In einem Elevator</a:t>
            </a:r>
            <a:r>
              <a:rPr lang="de-DE" i="1" baseline="0" dirty="0"/>
              <a:t>-</a:t>
            </a:r>
            <a:r>
              <a:rPr lang="de-DE" i="1" dirty="0"/>
              <a:t>Pitch werden innerhalb kurzer Zeit zentrale Inhalte oder Botschaften leicht verständlich erklärt. Die Grundidee: Ihr steht mit jemandem in einem Fahrstuhl und möchtet die Chance nutzen, dieser Person euer Projekt vorzustellen. Der Fahrstuhl benötigt etwa 60 Sekunden bis er sein Ziel erreicht. Es muss also schnell gehen und der Vortrag auf den Punkt genau sitzen, damit eure Idee, euer Thema oder Projekt in Erinnerung bleibt. Wie das gelingt, kann ganz unterschiedlich aussehen. Hier ist der Sieger-Pitch vom </a:t>
            </a:r>
            <a:r>
              <a:rPr lang="de-DE" i="1" dirty="0" err="1"/>
              <a:t>Gründer:innen-Tag</a:t>
            </a:r>
            <a:r>
              <a:rPr lang="de-DE" i="1" dirty="0"/>
              <a:t> 2010 als Beispiel für euch.“</a:t>
            </a:r>
          </a:p>
          <a:p>
            <a:endParaRPr lang="de-DE" dirty="0"/>
          </a:p>
          <a:p>
            <a:r>
              <a:rPr lang="de-DE" dirty="0"/>
              <a:t>Link zum Video: https://www.youtube.com/watch?v=bah8djVZEOQ </a:t>
            </a: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2</a:t>
            </a:fld>
            <a:endParaRPr lang="de-DE"/>
          </a:p>
        </p:txBody>
      </p:sp>
    </p:spTree>
    <p:extLst>
      <p:ext uri="{BB962C8B-B14F-4D97-AF65-F5344CB8AC3E}">
        <p14:creationId xmlns:p14="http://schemas.microsoft.com/office/powerpoint/2010/main" val="382186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b="0" i="1" cap="none" dirty="0"/>
              <a:t>„Findet euch in Kleingruppen zusammen. Geht gemeinsam durch, was ihr bisher gelernt und recherchiert habt: Was hat euch besonders interessiert? Wo sind bei euch Fragen aufgekommen? Besprecht die für euch wichtigsten Inhalte, welche ihr an Freunde oder Familie weitergeben möchtet. Einigt euch auf maximal fünf Kernbotschaften, die ihr in eurem Pitch präsentieren möchtet! </a:t>
            </a:r>
          </a:p>
          <a:p>
            <a:r>
              <a:rPr lang="de-DE" b="0" i="1" cap="none" dirty="0"/>
              <a:t>Überlegt euch auch, wie ihr die Kernbotschaften kreativ vermitteln könnt. Aber denkt daran – ihr habt für den Pitch nur 60 Sekunden Zeit!</a:t>
            </a:r>
          </a:p>
          <a:p>
            <a:r>
              <a:rPr lang="de-DE" b="0" i="1" cap="none" dirty="0"/>
              <a:t>Solltet ihr zwischendurch Fragen haben, meldet euch gerne. Während ihr arbeitet, laufen wir von Gruppe zu Gruppe und helfen euch, wenn Bedarf besteht.</a:t>
            </a:r>
          </a:p>
          <a:p>
            <a:r>
              <a:rPr lang="de-DE" b="0" i="1" cap="none" dirty="0"/>
              <a:t>Im Anschluss stellt ihr eure Pitches vor.“</a:t>
            </a:r>
          </a:p>
          <a:p>
            <a:endParaRPr lang="de-DE" dirty="0"/>
          </a:p>
        </p:txBody>
      </p:sp>
      <p:sp>
        <p:nvSpPr>
          <p:cNvPr id="4" name="Foliennummernplatzhalter 3"/>
          <p:cNvSpPr>
            <a:spLocks noGrp="1"/>
          </p:cNvSpPr>
          <p:nvPr>
            <p:ph type="sldNum" sz="quarter" idx="10"/>
          </p:nvPr>
        </p:nvSpPr>
        <p:spPr/>
        <p:txBody>
          <a:bodyPr/>
          <a:lstStyle/>
          <a:p>
            <a:fld id="{A13CF0C2-5947-4F99-BAC1-70BEDFF82D5A}" type="slidenum">
              <a:rPr lang="de-DE" smtClean="0"/>
              <a:t>3</a:t>
            </a:fld>
            <a:endParaRPr lang="de-DE"/>
          </a:p>
        </p:txBody>
      </p:sp>
    </p:spTree>
    <p:extLst>
      <p:ext uri="{BB962C8B-B14F-4D97-AF65-F5344CB8AC3E}">
        <p14:creationId xmlns:p14="http://schemas.microsoft.com/office/powerpoint/2010/main" val="4186186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Sprechtext (Vorschlag):</a:t>
            </a:r>
          </a:p>
          <a:p>
            <a:r>
              <a:rPr lang="de-DE" b="0" i="1" cap="none" dirty="0"/>
              <a:t>„Jetzt möchten wir euch bitten, eure Pitches nacheinander vorzustellen. </a:t>
            </a:r>
          </a:p>
          <a:p>
            <a:r>
              <a:rPr lang="de-DE" b="0" i="1" cap="none" dirty="0"/>
              <a:t>Anschließend möchten wir die anderen bitten, eine Rückmeldung zu geben. Was waren die Kernbotschaften? Was hat euch geholfen</a:t>
            </a:r>
            <a:r>
              <a:rPr lang="de-DE" b="0" i="1" cap="none" baseline="0" dirty="0"/>
              <a:t> die Kernbotschaften zu erkennen und vielleicht auch später noch zu erinnern?</a:t>
            </a:r>
            <a:r>
              <a:rPr lang="de-DE" b="0" i="1" cap="none" dirty="0"/>
              <a:t>“</a:t>
            </a:r>
          </a:p>
          <a:p>
            <a:endParaRPr lang="de-DE" b="0" i="1" cap="none" dirty="0"/>
          </a:p>
          <a:p>
            <a:r>
              <a:rPr lang="de-DE" b="0" i="1" cap="none" dirty="0"/>
              <a:t>Tipp für die Umsetzung: </a:t>
            </a:r>
          </a:p>
          <a:p>
            <a:r>
              <a:rPr lang="de-DE" b="0" i="1" cap="none" dirty="0"/>
              <a:t>Die Trainer:innen können</a:t>
            </a:r>
            <a:r>
              <a:rPr lang="de-DE" b="0" i="1" cap="none" baseline="0" dirty="0"/>
              <a:t> einen sichtbaren </a:t>
            </a:r>
            <a:r>
              <a:rPr lang="de-DE" b="0" i="1" cap="none" dirty="0" err="1"/>
              <a:t>Timer</a:t>
            </a:r>
            <a:r>
              <a:rPr lang="de-DE" b="0" i="1" cap="none" dirty="0"/>
              <a:t> über https://ladigitale.dev/digiscreen/ </a:t>
            </a:r>
            <a:r>
              <a:rPr lang="de-DE" b="0" i="1" cap="none" baseline="0" dirty="0"/>
              <a:t>anzeigen. </a:t>
            </a:r>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3CF0C2-5947-4F99-BAC1-70BEDFF82D5A}"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330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8.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8.gif"/><Relationship Id="rId4" Type="http://schemas.openxmlformats.org/officeDocument/2006/relationships/image" Target="../media/image7.emf"/></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a:t>Bild durch Klicken auf Symbol hinzufügen</a:t>
            </a:r>
            <a:endParaRPr lang="de-DE" dirty="0"/>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chemeClr val="accent1"/>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250053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el">
    <p:spTree>
      <p:nvGrpSpPr>
        <p:cNvPr id="1" name=""/>
        <p:cNvGrpSpPr/>
        <p:nvPr/>
      </p:nvGrpSpPr>
      <p:grpSpPr>
        <a:xfrm>
          <a:off x="0" y="0"/>
          <a:ext cx="0" cy="0"/>
          <a:chOff x="0" y="0"/>
          <a:chExt cx="0" cy="0"/>
        </a:xfrm>
      </p:grpSpPr>
      <p:graphicFrame>
        <p:nvGraphicFramePr>
          <p:cNvPr id="10" name="Objekt 9"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10" name="Objekt 9"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Bildplatzhalter 28"/>
          <p:cNvSpPr>
            <a:spLocks noGrp="1"/>
          </p:cNvSpPr>
          <p:nvPr>
            <p:ph type="pic" sz="quarter" idx="14" hasCustomPrompt="1"/>
          </p:nvPr>
        </p:nvSpPr>
        <p:spPr>
          <a:xfrm>
            <a:off x="0" y="1"/>
            <a:ext cx="12200467" cy="6854825"/>
          </a:xfrm>
          <a:prstGeom prst="rect">
            <a:avLst/>
          </a:prstGeom>
        </p:spPr>
        <p:txBody>
          <a:bodyPr vert="horz" anchor="ctr">
            <a:noAutofit/>
          </a:bodyPr>
          <a:lstStyle>
            <a:lvl1pPr algn="ctr">
              <a:defRPr b="0" cap="none" baseline="0">
                <a:solidFill>
                  <a:schemeClr val="bg2"/>
                </a:solidFill>
              </a:defRPr>
            </a:lvl1pPr>
          </a:lstStyle>
          <a:p>
            <a:pPr lvl="0"/>
            <a:r>
              <a:rPr lang="de-DE" noProof="0" dirty="0"/>
              <a:t>Bild durch Klicken auf Symbol hinzufügen</a:t>
            </a:r>
            <a:br>
              <a:rPr lang="de-DE" noProof="0" dirty="0"/>
            </a:br>
            <a:br>
              <a:rPr lang="de-DE" noProof="0" dirty="0"/>
            </a:br>
            <a:br>
              <a:rPr lang="de-DE" noProof="0" dirty="0"/>
            </a:br>
            <a:br>
              <a:rPr lang="de-DE" noProof="0" dirty="0"/>
            </a:br>
            <a:endParaRPr lang="de-DE" noProof="0" dirty="0"/>
          </a:p>
        </p:txBody>
      </p:sp>
      <p:sp>
        <p:nvSpPr>
          <p:cNvPr id="8" name="Textplatzhalter 32"/>
          <p:cNvSpPr>
            <a:spLocks noGrp="1"/>
          </p:cNvSpPr>
          <p:nvPr>
            <p:ph type="body" sz="quarter" idx="15" hasCustomPrompt="1"/>
          </p:nvPr>
        </p:nvSpPr>
        <p:spPr>
          <a:xfrm>
            <a:off x="0" y="4267200"/>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9" name="ClipArt-Platzhalter 34"/>
          <p:cNvSpPr>
            <a:spLocks noGrp="1"/>
          </p:cNvSpPr>
          <p:nvPr>
            <p:ph type="clipArt" sz="quarter" idx="17" hasCustomPrompt="1"/>
          </p:nvPr>
        </p:nvSpPr>
        <p:spPr>
          <a:xfrm>
            <a:off x="8832000" y="3824287"/>
            <a:ext cx="3360000"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
        <p:nvSpPr>
          <p:cNvPr id="2" name="Titel 1"/>
          <p:cNvSpPr>
            <a:spLocks noGrp="1"/>
          </p:cNvSpPr>
          <p:nvPr>
            <p:ph type="ctrTitle" hasCustomPrompt="1"/>
          </p:nvPr>
        </p:nvSpPr>
        <p:spPr>
          <a:xfrm>
            <a:off x="527051" y="4835838"/>
            <a:ext cx="8064000" cy="923330"/>
          </a:xfrm>
        </p:spPr>
        <p:txBody>
          <a:bodyPr/>
          <a:lstStyle>
            <a:lvl1pPr algn="l">
              <a:defRPr>
                <a:solidFill>
                  <a:schemeClr val="bg1"/>
                </a:solidFill>
              </a:defRPr>
            </a:lvl1pPr>
          </a:lstStyle>
          <a:p>
            <a:r>
              <a:rPr lang="de-DE" dirty="0" err="1"/>
              <a:t>PräsentationsTitel</a:t>
            </a:r>
            <a:r>
              <a:rPr lang="de-DE" dirty="0"/>
              <a:t> durch Klicken bearbeiten</a:t>
            </a:r>
          </a:p>
        </p:txBody>
      </p:sp>
      <p:sp>
        <p:nvSpPr>
          <p:cNvPr id="3" name="Untertitel 2"/>
          <p:cNvSpPr>
            <a:spLocks noGrp="1"/>
          </p:cNvSpPr>
          <p:nvPr>
            <p:ph type="subTitle" idx="1" hasCustomPrompt="1"/>
          </p:nvPr>
        </p:nvSpPr>
        <p:spPr>
          <a:xfrm>
            <a:off x="527051" y="5817567"/>
            <a:ext cx="8064000" cy="270843"/>
          </a:xfrm>
        </p:spPr>
        <p:txBody>
          <a:bodyPr anchor="t"/>
          <a:lstStyle>
            <a:lvl1pPr marL="0" indent="0" algn="l">
              <a:spcAft>
                <a:spcPts val="0"/>
              </a:spcAft>
              <a:buNone/>
              <a:defRPr lang="de-DE" sz="1600" b="0" kern="1200" cap="none" baseline="0" dirty="0">
                <a:solidFill>
                  <a:schemeClr val="bg1"/>
                </a:solidFill>
                <a:latin typeface="Arial" pitchFamily="34" charset="0"/>
                <a:ea typeface="MS PGothic" pitchFamily="34" charset="-128"/>
                <a:cs typeface="ＭＳ Ｐゴシック"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Subline durch Klicken bearbeiten</a:t>
            </a:r>
          </a:p>
        </p:txBody>
      </p:sp>
      <p:sp>
        <p:nvSpPr>
          <p:cNvPr id="4" name="Datumsplatzhalter 3"/>
          <p:cNvSpPr>
            <a:spLocks noGrp="1"/>
          </p:cNvSpPr>
          <p:nvPr>
            <p:ph type="dt" sz="half" idx="10"/>
          </p:nvPr>
        </p:nvSpPr>
        <p:spPr>
          <a:xfrm>
            <a:off x="10294375" y="6516001"/>
            <a:ext cx="1366343" cy="138499"/>
          </a:xfrm>
        </p:spPr>
        <p:txBody>
          <a:bodyPr/>
          <a:lstStyle>
            <a:lvl1pPr>
              <a:defRPr>
                <a:solidFill>
                  <a:schemeClr val="bg1"/>
                </a:solidFill>
              </a:defRPr>
            </a:lvl1pPr>
          </a:lstStyle>
          <a:p>
            <a:r>
              <a:rPr lang="de-DE"/>
              <a:t>Stand: Februar 2025</a:t>
            </a:r>
            <a:endParaRPr lang="de-DE" dirty="0"/>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Tree>
    <p:extLst>
      <p:ext uri="{BB962C8B-B14F-4D97-AF65-F5344CB8AC3E}">
        <p14:creationId xmlns:p14="http://schemas.microsoft.com/office/powerpoint/2010/main" val="351690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783126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1352370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164449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864263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1956379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2415065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1805152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703431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316183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a:t>Bild durch Klicken auf Symbol hinzufügen</a:t>
            </a:r>
            <a:endParaRPr lang="de-DE" dirty="0"/>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chemeClr val="accent1"/>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5170168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ext, einspaltig">
    <p:spTree>
      <p:nvGrpSpPr>
        <p:cNvPr id="1" name=""/>
        <p:cNvGrpSpPr/>
        <p:nvPr/>
      </p:nvGrpSpPr>
      <p:grpSpPr>
        <a:xfrm>
          <a:off x="0" y="0"/>
          <a:ext cx="0" cy="0"/>
          <a:chOff x="0" y="0"/>
          <a:chExt cx="0" cy="0"/>
        </a:xfrm>
      </p:grpSpPr>
      <p:graphicFrame>
        <p:nvGraphicFramePr>
          <p:cNvPr id="9" name="Objekt 8" hidden="1"/>
          <p:cNvGraphicFramePr>
            <a:graphicFrameLocks noChangeAspect="1"/>
          </p:cNvGraphicFramePr>
          <p:nvPr userDrawn="1">
            <p:custDataLst>
              <p:tags r:id="rId1"/>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Folie" r:id="rId3" imgW="270" imgH="270" progId="TCLayout.ActiveDocument.1">
                  <p:embed/>
                </p:oleObj>
              </mc:Choice>
              <mc:Fallback>
                <p:oleObj name="think-cell Folie" r:id="rId3" imgW="270" imgH="270" progId="TCLayout.ActiveDocument.1">
                  <p:embed/>
                  <p:pic>
                    <p:nvPicPr>
                      <p:cNvPr id="9" name="Objek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Textplatzhalter 32"/>
          <p:cNvSpPr>
            <a:spLocks noGrp="1"/>
          </p:cNvSpPr>
          <p:nvPr>
            <p:ph type="body" sz="quarter" idx="15" hasCustomPrompt="1"/>
          </p:nvPr>
        </p:nvSpPr>
        <p:spPr>
          <a:xfrm>
            <a:off x="0" y="6391275"/>
            <a:ext cx="12192000" cy="304699"/>
          </a:xfrm>
          <a:prstGeom prst="rect">
            <a:avLst/>
          </a:prstGeom>
          <a:solidFill>
            <a:schemeClr val="accent1">
              <a:alpha val="75000"/>
            </a:schemeClr>
          </a:solidFill>
        </p:spPr>
        <p:txBody>
          <a:bodyPr vert="horz"/>
          <a:lstStyle>
            <a:lvl1pPr>
              <a:defRPr b="0" i="0">
                <a:latin typeface="Arial"/>
              </a:defRPr>
            </a:lvl1pPr>
          </a:lstStyle>
          <a:p>
            <a:pPr lvl="0"/>
            <a:r>
              <a:rPr lang="de-DE" dirty="0"/>
              <a:t> </a:t>
            </a:r>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0" y="1243966"/>
            <a:ext cx="11132717" cy="1831271"/>
          </a:xfrm>
        </p:spPr>
        <p:txBody>
          <a:bodyPr/>
          <a:lstStyle>
            <a:lvl1pPr>
              <a:defRPr/>
            </a:lvl1pPr>
            <a:lvl2pPr>
              <a:defRPr baseline="0"/>
            </a:lvl2pPr>
            <a:lvl3pPr>
              <a:defRPr baseline="0"/>
            </a:lvl3pPr>
            <a:lvl4pPr>
              <a:defRPr/>
            </a:lvl4pPr>
            <a:lvl5pPr>
              <a:defRPr baseline="0"/>
            </a:lvl5pPr>
          </a:lstStyle>
          <a:p>
            <a:pPr lvl="0"/>
            <a:r>
              <a:rPr lang="de-DE" dirty="0"/>
              <a:t>Inhalt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lvl1pPr>
              <a:defRPr>
                <a:solidFill>
                  <a:schemeClr val="bg1"/>
                </a:solidFill>
              </a:defRPr>
            </a:lvl1pPr>
          </a:lstStyle>
          <a:p>
            <a:r>
              <a:rPr lang="de-DE"/>
              <a:t>Stand: Februar 2025</a:t>
            </a:r>
          </a:p>
        </p:txBody>
      </p:sp>
      <p:sp>
        <p:nvSpPr>
          <p:cNvPr id="5" name="Fußzeilenplatzhalter 4"/>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6" name="Foliennummernplatzhalter 5"/>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sp>
        <p:nvSpPr>
          <p:cNvPr id="10" name="ClipArt-Platzhalter 34"/>
          <p:cNvSpPr>
            <a:spLocks noGrp="1" noChangeAspect="1"/>
          </p:cNvSpPr>
          <p:nvPr>
            <p:ph type="clipArt" sz="quarter" idx="18" hasCustomPrompt="1"/>
          </p:nvPr>
        </p:nvSpPr>
        <p:spPr>
          <a:xfrm>
            <a:off x="10567074" y="6175574"/>
            <a:ext cx="1624927" cy="304699"/>
          </a:xfrm>
          <a:prstGeom prst="rect">
            <a:avLst/>
          </a:prstGeom>
          <a:blipFill rotWithShape="1">
            <a:blip r:embed="rId5"/>
            <a:stretch>
              <a:fillRect/>
            </a:stretch>
          </a:blipFill>
        </p:spPr>
        <p:txBody>
          <a:bodyPr vert="horz"/>
          <a:lstStyle>
            <a:lvl1pPr>
              <a:defRPr/>
            </a:lvl1pPr>
          </a:lstStyle>
          <a:p>
            <a:pPr lvl="0"/>
            <a:r>
              <a:rPr lang="de-DE" noProof="0" dirty="0"/>
              <a:t> </a:t>
            </a:r>
          </a:p>
        </p:txBody>
      </p:sp>
    </p:spTree>
    <p:extLst>
      <p:ext uri="{BB962C8B-B14F-4D97-AF65-F5344CB8AC3E}">
        <p14:creationId xmlns:p14="http://schemas.microsoft.com/office/powerpoint/2010/main" val="457281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2" name="Bildplatzhalter 16">
            <a:extLst>
              <a:ext uri="{FF2B5EF4-FFF2-40B4-BE49-F238E27FC236}">
                <a16:creationId xmlns:a16="http://schemas.microsoft.com/office/drawing/2014/main" id="{56AA53A7-279C-452D-AC85-D9C93E4C7CE0}"/>
              </a:ext>
            </a:extLst>
          </p:cNvPr>
          <p:cNvSpPr>
            <a:spLocks noGrp="1"/>
          </p:cNvSpPr>
          <p:nvPr>
            <p:ph type="pic" sz="quarter" idx="27"/>
          </p:nvPr>
        </p:nvSpPr>
        <p:spPr>
          <a:xfrm>
            <a:off x="-11267" y="3178"/>
            <a:ext cx="12207501" cy="6854822"/>
          </a:xfrm>
          <a:custGeom>
            <a:avLst/>
            <a:gdLst>
              <a:gd name="connsiteX0" fmla="*/ 1 w 12199033"/>
              <a:gd name="connsiteY0" fmla="*/ 0 h 6854822"/>
              <a:gd name="connsiteX1" fmla="*/ 12195858 w 12199033"/>
              <a:gd name="connsiteY1" fmla="*/ 0 h 6854822"/>
              <a:gd name="connsiteX2" fmla="*/ 12195858 w 12199033"/>
              <a:gd name="connsiteY2" fmla="*/ 3824285 h 6854822"/>
              <a:gd name="connsiteX3" fmla="*/ 9682239 w 12199033"/>
              <a:gd name="connsiteY3" fmla="*/ 3824285 h 6854822"/>
              <a:gd name="connsiteX4" fmla="*/ 9682239 w 12199033"/>
              <a:gd name="connsiteY4" fmla="*/ 4264022 h 6854822"/>
              <a:gd name="connsiteX5" fmla="*/ 12199033 w 12199033"/>
              <a:gd name="connsiteY5" fmla="*/ 4264022 h 6854822"/>
              <a:gd name="connsiteX6" fmla="*/ 12199033 w 12199033"/>
              <a:gd name="connsiteY6" fmla="*/ 6854822 h 6854822"/>
              <a:gd name="connsiteX7" fmla="*/ 12195333 w 12199033"/>
              <a:gd name="connsiteY7" fmla="*/ 6854822 h 6854822"/>
              <a:gd name="connsiteX8" fmla="*/ 9682239 w 12199033"/>
              <a:gd name="connsiteY8" fmla="*/ 6854822 h 6854822"/>
              <a:gd name="connsiteX9" fmla="*/ 9593281 w 12199033"/>
              <a:gd name="connsiteY9" fmla="*/ 6854822 h 6854822"/>
              <a:gd name="connsiteX10" fmla="*/ 3858 w 12199033"/>
              <a:gd name="connsiteY10" fmla="*/ 6854822 h 6854822"/>
              <a:gd name="connsiteX11" fmla="*/ 0 w 12199033"/>
              <a:gd name="connsiteY11" fmla="*/ 6854822 h 6854822"/>
              <a:gd name="connsiteX12" fmla="*/ 0 w 12199033"/>
              <a:gd name="connsiteY12" fmla="*/ 3817935 h 6854822"/>
              <a:gd name="connsiteX13" fmla="*/ 1 w 12199033"/>
              <a:gd name="connsiteY13" fmla="*/ 3817935 h 685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9033" h="6854822">
                <a:moveTo>
                  <a:pt x="1" y="0"/>
                </a:moveTo>
                <a:lnTo>
                  <a:pt x="12195858" y="0"/>
                </a:lnTo>
                <a:lnTo>
                  <a:pt x="12195858" y="3824285"/>
                </a:lnTo>
                <a:lnTo>
                  <a:pt x="9682239" y="3824285"/>
                </a:lnTo>
                <a:lnTo>
                  <a:pt x="9682239" y="4264022"/>
                </a:lnTo>
                <a:lnTo>
                  <a:pt x="12199033" y="4264022"/>
                </a:lnTo>
                <a:lnTo>
                  <a:pt x="12199033" y="6854822"/>
                </a:lnTo>
                <a:lnTo>
                  <a:pt x="12195333" y="6854822"/>
                </a:lnTo>
                <a:lnTo>
                  <a:pt x="9682239" y="6854822"/>
                </a:lnTo>
                <a:lnTo>
                  <a:pt x="9593281" y="6854822"/>
                </a:lnTo>
                <a:lnTo>
                  <a:pt x="3858" y="6854822"/>
                </a:lnTo>
                <a:lnTo>
                  <a:pt x="0" y="6854822"/>
                </a:lnTo>
                <a:lnTo>
                  <a:pt x="0" y="3817935"/>
                </a:lnTo>
                <a:lnTo>
                  <a:pt x="1" y="3817935"/>
                </a:lnTo>
                <a:close/>
              </a:path>
            </a:pathLst>
          </a:custGeom>
        </p:spPr>
        <p:txBody>
          <a:bodyPr wrap="square">
            <a:noAutofit/>
          </a:bodyPr>
          <a:lstStyle/>
          <a:p>
            <a:r>
              <a:rPr lang="de-DE" dirty="0"/>
              <a:t>Bild durch Klicken auf Symbol hinzufügen</a:t>
            </a:r>
          </a:p>
        </p:txBody>
      </p:sp>
      <p:sp>
        <p:nvSpPr>
          <p:cNvPr id="13" name="Textplatzhalter 32">
            <a:extLst>
              <a:ext uri="{FF2B5EF4-FFF2-40B4-BE49-F238E27FC236}">
                <a16:creationId xmlns:a16="http://schemas.microsoft.com/office/drawing/2014/main" id="{06E4DE93-451C-4BC2-BA5E-396D64540D64}"/>
              </a:ext>
            </a:extLst>
          </p:cNvPr>
          <p:cNvSpPr>
            <a:spLocks noGrp="1"/>
          </p:cNvSpPr>
          <p:nvPr>
            <p:ph type="body" sz="quarter" idx="28" hasCustomPrompt="1"/>
          </p:nvPr>
        </p:nvSpPr>
        <p:spPr>
          <a:xfrm>
            <a:off x="4234" y="4267200"/>
            <a:ext cx="12192000" cy="25908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pic>
        <p:nvPicPr>
          <p:cNvPr id="14" name="Grafik 13">
            <a:extLst>
              <a:ext uri="{FF2B5EF4-FFF2-40B4-BE49-F238E27FC236}">
                <a16:creationId xmlns:a16="http://schemas.microsoft.com/office/drawing/2014/main" id="{000F3ABE-4C1A-42AC-94C1-2AE70246A221}"/>
              </a:ext>
            </a:extLst>
          </p:cNvPr>
          <p:cNvPicPr>
            <a:picLocks noChangeAspect="1"/>
          </p:cNvPicPr>
          <p:nvPr userDrawn="1"/>
        </p:nvPicPr>
        <p:blipFill>
          <a:blip r:embed="rId2"/>
          <a:stretch>
            <a:fillRect/>
          </a:stretch>
        </p:blipFill>
        <p:spPr>
          <a:xfrm>
            <a:off x="9674547" y="3821314"/>
            <a:ext cx="2520000" cy="446336"/>
          </a:xfrm>
          <a:prstGeom prst="rect">
            <a:avLst/>
          </a:prstGeom>
        </p:spPr>
      </p:pic>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10436719" y="6516001"/>
            <a:ext cx="1223999" cy="138499"/>
          </a:xfrm>
        </p:spPr>
        <p:txBody>
          <a:bodyPr/>
          <a:lstStyle>
            <a:lvl1pPr>
              <a:defRPr>
                <a:solidFill>
                  <a:schemeClr val="bg1"/>
                </a:solidFill>
              </a:defRPr>
            </a:lvl1pPr>
          </a:lstStyle>
          <a:p>
            <a:r>
              <a:rPr lang="de-DE"/>
              <a:t>Stand: Februar 2025</a:t>
            </a:r>
            <a:endParaRPr lang="de-DE" dirty="0"/>
          </a:p>
        </p:txBody>
      </p:sp>
    </p:spTree>
    <p:extLst>
      <p:ext uri="{BB962C8B-B14F-4D97-AF65-F5344CB8AC3E}">
        <p14:creationId xmlns:p14="http://schemas.microsoft.com/office/powerpoint/2010/main" val="3764356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benutzerdefiniert)">
    <p:spTree>
      <p:nvGrpSpPr>
        <p:cNvPr id="1" name=""/>
        <p:cNvGrpSpPr/>
        <p:nvPr/>
      </p:nvGrpSpPr>
      <p:grpSpPr>
        <a:xfrm>
          <a:off x="0" y="0"/>
          <a:ext cx="0" cy="0"/>
          <a:chOff x="0" y="0"/>
          <a:chExt cx="0" cy="0"/>
        </a:xfrm>
      </p:grpSpPr>
      <p:sp>
        <p:nvSpPr>
          <p:cNvPr id="7" name="Bildplatzhalter 7">
            <a:extLst>
              <a:ext uri="{FF2B5EF4-FFF2-40B4-BE49-F238E27FC236}">
                <a16:creationId xmlns:a16="http://schemas.microsoft.com/office/drawing/2014/main" id="{1FD0EE4C-6FF8-8188-AA02-1625E0978DC8}"/>
              </a:ext>
              <a:ext uri="{C183D7F6-B498-43B3-948B-1728B52AA6E4}">
                <adec:decorative xmlns:adec="http://schemas.microsoft.com/office/drawing/2017/decorative" val="1"/>
              </a:ext>
            </a:extLst>
          </p:cNvPr>
          <p:cNvSpPr>
            <a:spLocks noGrp="1"/>
          </p:cNvSpPr>
          <p:nvPr>
            <p:ph type="pic" sz="quarter" idx="16"/>
          </p:nvPr>
        </p:nvSpPr>
        <p:spPr>
          <a:xfrm>
            <a:off x="0" y="0"/>
            <a:ext cx="12192000" cy="6858000"/>
          </a:xfrm>
        </p:spPr>
        <p:txBody>
          <a:bodyPr/>
          <a:lstStyle/>
          <a:p>
            <a:r>
              <a:rPr lang="de-DE" dirty="0"/>
              <a:t>Bild durch Klicken auf Symbol hinzufügen</a:t>
            </a:r>
          </a:p>
        </p:txBody>
      </p:sp>
      <p:sp>
        <p:nvSpPr>
          <p:cNvPr id="10" name="Textplatzhalter 32">
            <a:extLst>
              <a:ext uri="{FF2B5EF4-FFF2-40B4-BE49-F238E27FC236}">
                <a16:creationId xmlns:a16="http://schemas.microsoft.com/office/drawing/2014/main" id="{5253C309-8218-A6E5-680A-9D56AD7042E9}"/>
              </a:ext>
              <a:ext uri="{C183D7F6-B498-43B3-948B-1728B52AA6E4}">
                <adec:decorative xmlns:adec="http://schemas.microsoft.com/office/drawing/2017/decorative" val="1"/>
              </a:ext>
            </a:extLst>
          </p:cNvPr>
          <p:cNvSpPr>
            <a:spLocks noGrp="1"/>
          </p:cNvSpPr>
          <p:nvPr>
            <p:ph type="body" sz="quarter" idx="15" hasCustomPrompt="1"/>
          </p:nvPr>
        </p:nvSpPr>
        <p:spPr>
          <a:xfrm>
            <a:off x="0" y="6390000"/>
            <a:ext cx="12193200" cy="468000"/>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6" name="Titel 5">
            <a:extLst>
              <a:ext uri="{FF2B5EF4-FFF2-40B4-BE49-F238E27FC236}">
                <a16:creationId xmlns:a16="http://schemas.microsoft.com/office/drawing/2014/main" id="{B0D72DDD-9F7B-DE70-F5E9-B687F96296FA}"/>
              </a:ext>
            </a:extLst>
          </p:cNvPr>
          <p:cNvSpPr>
            <a:spLocks noGrp="1"/>
          </p:cNvSpPr>
          <p:nvPr>
            <p:ph type="title" hasCustomPrompt="1"/>
          </p:nvPr>
        </p:nvSpPr>
        <p:spPr>
          <a:xfrm>
            <a:off x="522000" y="4827600"/>
            <a:ext cx="8064000" cy="976229"/>
          </a:xfrm>
        </p:spPr>
        <p:txBody>
          <a:bodyPr vert="horz" wrap="square" lIns="0" tIns="0" rIns="0" bIns="0" rtlCol="0" anchor="t">
            <a:spAutoFit/>
          </a:bodyPr>
          <a:lstStyle>
            <a:lvl1pPr>
              <a:defRPr lang="de-DE" smtClean="0">
                <a:solidFill>
                  <a:schemeClr val="bg1"/>
                </a:solidFill>
              </a:defRPr>
            </a:lvl1pPr>
          </a:lstStyle>
          <a:p>
            <a:pPr marL="0" lvl="0" indent="0">
              <a:lnSpc>
                <a:spcPct val="110000"/>
              </a:lnSpc>
              <a:spcBef>
                <a:spcPts val="0"/>
              </a:spcBef>
              <a:spcAft>
                <a:spcPts val="600"/>
              </a:spcAft>
              <a:buFont typeface="Arial" panose="020B0604020202020204" pitchFamily="34" charset="0"/>
            </a:pPr>
            <a:r>
              <a:rPr lang="de-DE" dirty="0"/>
              <a:t>Präsentationstitel Durch Klicken bearbeiten</a:t>
            </a:r>
          </a:p>
        </p:txBody>
      </p:sp>
      <p:sp>
        <p:nvSpPr>
          <p:cNvPr id="3" name="Textplatzhalter 2">
            <a:extLst>
              <a:ext uri="{FF2B5EF4-FFF2-40B4-BE49-F238E27FC236}">
                <a16:creationId xmlns:a16="http://schemas.microsoft.com/office/drawing/2014/main" id="{58611E3A-FE86-9311-B665-BC37281C9B1C}"/>
              </a:ext>
            </a:extLst>
          </p:cNvPr>
          <p:cNvSpPr>
            <a:spLocks noGrp="1"/>
          </p:cNvSpPr>
          <p:nvPr>
            <p:ph type="body" sz="quarter" idx="24" hasCustomPrompt="1"/>
          </p:nvPr>
        </p:nvSpPr>
        <p:spPr>
          <a:xfrm>
            <a:off x="518400" y="5817600"/>
            <a:ext cx="8064000" cy="248400"/>
          </a:xfrm>
        </p:spPr>
        <p:txBody>
          <a:bodyPr/>
          <a:lstStyle>
            <a:lvl1pPr>
              <a:defRPr lang="de-DE" sz="1600" b="0" kern="1200" cap="none" baseline="0" dirty="0" smtClean="0">
                <a:solidFill>
                  <a:schemeClr val="bg1"/>
                </a:solidFill>
                <a:latin typeface="Arial" pitchFamily="34" charset="0"/>
                <a:ea typeface="MS PGothic" pitchFamily="34" charset="-128"/>
                <a:cs typeface="ＭＳ Ｐゴシック" charset="0"/>
              </a:defRPr>
            </a:lvl1pPr>
          </a:lstStyle>
          <a:p>
            <a:pPr lvl="0"/>
            <a:r>
              <a:rPr lang="de-DE" dirty="0"/>
              <a:t>Unterzeile durch Klicken bearbeiten</a:t>
            </a:r>
          </a:p>
        </p:txBody>
      </p:sp>
      <p:sp>
        <p:nvSpPr>
          <p:cNvPr id="8" name="Textplatzhalter 7">
            <a:extLst>
              <a:ext uri="{FF2B5EF4-FFF2-40B4-BE49-F238E27FC236}">
                <a16:creationId xmlns:a16="http://schemas.microsoft.com/office/drawing/2014/main" id="{AE7B982C-9A4B-C653-16CC-5346BCA45938}"/>
              </a:ext>
            </a:extLst>
          </p:cNvPr>
          <p:cNvSpPr>
            <a:spLocks noGrp="1"/>
          </p:cNvSpPr>
          <p:nvPr>
            <p:ph type="body" sz="quarter" idx="25" hasCustomPrompt="1"/>
          </p:nvPr>
        </p:nvSpPr>
        <p:spPr>
          <a:xfrm>
            <a:off x="10558245" y="-10800"/>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p:cNvSpPr>
            <a:spLocks noGrp="1"/>
          </p:cNvSpPr>
          <p:nvPr>
            <p:ph type="ftr" sz="quarter" idx="11"/>
          </p:nvPr>
        </p:nvSpPr>
        <p:spPr>
          <a:xfrm>
            <a:off x="528000" y="6516001"/>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p:cNvSpPr>
            <a:spLocks noGrp="1"/>
          </p:cNvSpPr>
          <p:nvPr>
            <p:ph type="dt" sz="half" idx="10"/>
          </p:nvPr>
        </p:nvSpPr>
        <p:spPr>
          <a:xfrm>
            <a:off x="9378000" y="6516001"/>
            <a:ext cx="1223999" cy="138499"/>
          </a:xfrm>
        </p:spPr>
        <p:txBody>
          <a:bodyPr/>
          <a:lstStyle>
            <a:lvl1pPr>
              <a:defRPr>
                <a:solidFill>
                  <a:schemeClr val="bg1"/>
                </a:solidFill>
              </a:defRPr>
            </a:lvl1pPr>
          </a:lstStyle>
          <a:p>
            <a:r>
              <a:rPr lang="de-DE"/>
              <a:t>Stand: Februar 2025</a:t>
            </a:r>
            <a:endParaRPr lang="de-DE" dirty="0"/>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35954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0068AE">
              <a:alpha val="87000"/>
            </a:srgbClr>
          </a:solidFill>
        </p:spPr>
        <p:txBody>
          <a:bodyPr vert="horz"/>
          <a:lstStyle>
            <a:lvl1pPr>
              <a:defRPr b="0" i="0">
                <a:latin typeface="Arial"/>
              </a:defRPr>
            </a:lvl1pPr>
          </a:lstStyle>
          <a:p>
            <a:pPr lvl="0"/>
            <a:r>
              <a:rPr lang="de-DE" dirty="0"/>
              <a:t> </a:t>
            </a:r>
          </a:p>
        </p:txBody>
      </p:sp>
      <p:sp>
        <p:nvSpPr>
          <p:cNvPr id="9" name="Bildplatzhalter 8"/>
          <p:cNvSpPr>
            <a:spLocks noGrp="1"/>
          </p:cNvSpPr>
          <p:nvPr>
            <p:ph type="pic" sz="quarter" idx="26"/>
          </p:nvPr>
        </p:nvSpPr>
        <p:spPr>
          <a:xfrm>
            <a:off x="0" y="1252538"/>
            <a:ext cx="12193520" cy="5605462"/>
          </a:xfrm>
        </p:spPr>
        <p:txBody>
          <a:bodyPr/>
          <a:lstStyle/>
          <a:p>
            <a:endParaRPr lang="de-DE"/>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363410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1697678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660574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73379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26560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9679024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solidFill>
            <a:srgbClr val="0068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rgbClr val="0068AE">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125784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 Bild">
    <p:spTree>
      <p:nvGrpSpPr>
        <p:cNvPr id="1" name=""/>
        <p:cNvGrpSpPr/>
        <p:nvPr/>
      </p:nvGrpSpPr>
      <p:grpSpPr>
        <a:xfrm>
          <a:off x="0" y="0"/>
          <a:ext cx="0" cy="0"/>
          <a:chOff x="0" y="0"/>
          <a:chExt cx="0" cy="0"/>
        </a:xfrm>
      </p:grpSpPr>
      <p:sp>
        <p:nvSpPr>
          <p:cNvPr id="9" name="Bildplatzhalter 8"/>
          <p:cNvSpPr>
            <a:spLocks noGrp="1"/>
          </p:cNvSpPr>
          <p:nvPr>
            <p:ph type="pic" sz="quarter" idx="26"/>
          </p:nvPr>
        </p:nvSpPr>
        <p:spPr>
          <a:xfrm>
            <a:off x="0" y="1252538"/>
            <a:ext cx="12193520" cy="5605462"/>
          </a:xfrm>
        </p:spPr>
        <p:txBody>
          <a:bodyPr/>
          <a:lstStyle/>
          <a:p>
            <a:r>
              <a:rPr lang="de-DE"/>
              <a:t>Bild durch Klicken auf Symbol hinzufügen</a:t>
            </a:r>
          </a:p>
        </p:txBody>
      </p:sp>
      <p:sp>
        <p:nvSpPr>
          <p:cNvPr id="2" name="Titel 1"/>
          <p:cNvSpPr>
            <a:spLocks noGrp="1"/>
          </p:cNvSpPr>
          <p:nvPr>
            <p:ph type="title" hasCustomPrompt="1"/>
          </p:nvPr>
        </p:nvSpPr>
        <p:spPr>
          <a:xfrm>
            <a:off x="528000" y="632082"/>
            <a:ext cx="11132717" cy="461665"/>
          </a:xfrm>
        </p:spPr>
        <p:txBody>
          <a:bodyPr/>
          <a:lstStyle>
            <a:lvl1pPr>
              <a:defRPr/>
            </a:lvl1pPr>
          </a:lstStyle>
          <a:p>
            <a:r>
              <a:rPr lang="de-DE" dirty="0" err="1"/>
              <a:t>KapitelTitel</a:t>
            </a:r>
            <a:r>
              <a:rPr lang="de-DE" dirty="0"/>
              <a:t> durch Klicken bearbeiten</a:t>
            </a:r>
          </a:p>
        </p:txBody>
      </p:sp>
      <p:sp>
        <p:nvSpPr>
          <p:cNvPr id="3" name="Textplatzhalter 7">
            <a:extLst>
              <a:ext uri="{FF2B5EF4-FFF2-40B4-BE49-F238E27FC236}">
                <a16:creationId xmlns:a16="http://schemas.microsoft.com/office/drawing/2014/main" id="{8D1A00FE-E112-E6C0-1C99-062BE1A7CDB2}"/>
              </a:ext>
            </a:extLst>
          </p:cNvPr>
          <p:cNvSpPr>
            <a:spLocks noGrp="1"/>
          </p:cNvSpPr>
          <p:nvPr>
            <p:ph type="body" sz="quarter" idx="25" hasCustomPrompt="1"/>
          </p:nvPr>
        </p:nvSpPr>
        <p:spPr>
          <a:xfrm>
            <a:off x="10558245" y="1539041"/>
            <a:ext cx="1477085" cy="2495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108000" rIns="396000" bIns="0" numCol="1" anchor="b" anchorCtr="0" compatLnSpc="1">
            <a:prstTxWarp prst="textNoShape">
              <a:avLst/>
            </a:prstTxWarp>
            <a:spAutoFit/>
          </a:bodyPr>
          <a:lstStyle>
            <a:lvl1pPr>
              <a:defRPr lang="de-DE" sz="900" b="0" cap="none" dirty="0">
                <a:solidFill>
                  <a:schemeClr val="bg1"/>
                </a:solidFill>
                <a:cs typeface="ＭＳ Ｐゴシック" charset="0"/>
              </a:defRPr>
            </a:lvl1pPr>
          </a:lstStyle>
          <a:p>
            <a:pPr marL="0" marR="0" lvl="0" indent="0" algn="r" defTabSz="914400" rtl="0" eaLnBrk="1" fontAlgn="auto" latinLnBrk="0" hangingPunct="1">
              <a:lnSpc>
                <a:spcPct val="110000"/>
              </a:lnSpc>
              <a:spcBef>
                <a:spcPts val="0"/>
              </a:spcBef>
              <a:spcAft>
                <a:spcPts val="600"/>
              </a:spcAft>
              <a:buClrTx/>
              <a:buSzTx/>
              <a:buFont typeface="Arial" panose="020B0604020202020204" pitchFamily="34" charset="0"/>
              <a:buNone/>
              <a:tabLst/>
              <a:defRPr/>
            </a:pPr>
            <a:r>
              <a:rPr lang="de-DE" altLang="de-DE" sz="900" dirty="0">
                <a:solidFill>
                  <a:schemeClr val="bg1"/>
                </a:solidFill>
                <a:latin typeface="Arial" pitchFamily="34" charset="0"/>
              </a:rPr>
              <a:t>Bildquelle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74809" y="6516002"/>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sp>
        <p:nvSpPr>
          <p:cNvPr id="10" name="Textplatzhalter 32">
            <a:extLst>
              <a:ext uri="{FF2B5EF4-FFF2-40B4-BE49-F238E27FC236}">
                <a16:creationId xmlns:a16="http://schemas.microsoft.com/office/drawing/2014/main" id="{B5A35FC5-E1E9-4DF1-99EA-08CD0DDA3E52}"/>
              </a:ext>
            </a:extLst>
          </p:cNvPr>
          <p:cNvSpPr>
            <a:spLocks noGrp="1"/>
          </p:cNvSpPr>
          <p:nvPr>
            <p:ph type="body" sz="quarter" idx="15" hasCustomPrompt="1"/>
          </p:nvPr>
        </p:nvSpPr>
        <p:spPr>
          <a:xfrm>
            <a:off x="-1" y="6391275"/>
            <a:ext cx="12193200" cy="466725"/>
          </a:xfrm>
          <a:prstGeom prst="rect">
            <a:avLst/>
          </a:prstGeom>
          <a:solidFill>
            <a:srgbClr val="78787A"/>
          </a:solidFill>
        </p:spPr>
        <p:txBody>
          <a:bodyPr vert="horz"/>
          <a:lstStyle>
            <a:lvl1pPr>
              <a:defRPr b="0" i="0">
                <a:latin typeface="Arial"/>
              </a:defRPr>
            </a:lvl1pPr>
          </a:lstStyle>
          <a:p>
            <a:pPr lvl="0"/>
            <a:r>
              <a:rPr lang="de-DE" dirty="0"/>
              <a:t> </a:t>
            </a:r>
          </a:p>
        </p:txBody>
      </p:sp>
      <p:pic>
        <p:nvPicPr>
          <p:cNvPr id="11" name="Grafik 10" descr="Ein Bild, das Text, draußen, rot, Geschirr enthält.&#10;&#10;Automatisch generierte Beschreibung">
            <a:extLst>
              <a:ext uri="{FF2B5EF4-FFF2-40B4-BE49-F238E27FC236}">
                <a16:creationId xmlns:a16="http://schemas.microsoft.com/office/drawing/2014/main" id="{B5BC686B-B836-4979-A33B-1AA2266ABA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3120" y="6172608"/>
            <a:ext cx="1220400" cy="218667"/>
          </a:xfrm>
          <a:prstGeom prst="rect">
            <a:avLst/>
          </a:prstGeom>
        </p:spPr>
      </p:pic>
    </p:spTree>
    <p:extLst>
      <p:ext uri="{BB962C8B-B14F-4D97-AF65-F5344CB8AC3E}">
        <p14:creationId xmlns:p14="http://schemas.microsoft.com/office/powerpoint/2010/main" val="289125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 Farbe ">
    <p:spTree>
      <p:nvGrpSpPr>
        <p:cNvPr id="1" name=""/>
        <p:cNvGrpSpPr/>
        <p:nvPr/>
      </p:nvGrpSpPr>
      <p:grpSpPr>
        <a:xfrm>
          <a:off x="0" y="0"/>
          <a:ext cx="0" cy="0"/>
          <a:chOff x="0" y="0"/>
          <a:chExt cx="0" cy="0"/>
        </a:xfrm>
      </p:grpSpPr>
      <p:sp>
        <p:nvSpPr>
          <p:cNvPr id="3" name="Rechteck 2">
            <a:extLst>
              <a:ext uri="{C183D7F6-B498-43B3-948B-1728B52AA6E4}">
                <adec:decorative xmlns:adec="http://schemas.microsoft.com/office/drawing/2017/decorative" val="1"/>
              </a:ext>
            </a:extLst>
          </p:cNvPr>
          <p:cNvSpPr/>
          <p:nvPr userDrawn="1"/>
        </p:nvSpPr>
        <p:spPr>
          <a:xfrm>
            <a:off x="0" y="0"/>
            <a:ext cx="12189169" cy="6389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66B807E-194B-FCB9-995F-18035DC6D05D}"/>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2981666"/>
            <a:ext cx="9744000" cy="461665"/>
          </a:xfrm>
        </p:spPr>
        <p:txBody>
          <a:bodyPr anchor="ctr"/>
          <a:lstStyle>
            <a:lvl1pPr>
              <a:defRPr>
                <a:solidFill>
                  <a:schemeClr val="bg1"/>
                </a:solidFill>
              </a:defRPr>
            </a:lvl1pPr>
          </a:lstStyle>
          <a:p>
            <a:r>
              <a:rPr lang="de-DE" dirty="0" err="1"/>
              <a:t>KapitelTitel</a:t>
            </a:r>
            <a:r>
              <a:rPr lang="de-DE" dirty="0"/>
              <a:t>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4953"/>
            <a:ext cx="7848000" cy="138499"/>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4953"/>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4953"/>
            <a:ext cx="507200" cy="138499"/>
          </a:xfrm>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936234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einspalti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1C57ABAC-F15D-F807-A243-F06E94F85066}"/>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14" name="Inhaltsplatzhalter 13">
            <a:extLst>
              <a:ext uri="{FF2B5EF4-FFF2-40B4-BE49-F238E27FC236}">
                <a16:creationId xmlns:a16="http://schemas.microsoft.com/office/drawing/2014/main" id="{DC5EF196-4DD9-4AD8-84E4-FE234C58E97C}"/>
              </a:ext>
            </a:extLst>
          </p:cNvPr>
          <p:cNvSpPr>
            <a:spLocks noGrp="1"/>
          </p:cNvSpPr>
          <p:nvPr>
            <p:ph idx="1" hasCustomPrompt="1"/>
          </p:nvPr>
        </p:nvSpPr>
        <p:spPr>
          <a:xfrm>
            <a:off x="528000" y="1238479"/>
            <a:ext cx="11132717" cy="4931122"/>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wrap="square">
            <a:noAutofit/>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9" name="Grafik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10224738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5F058A3B-17BF-B092-B2B1-EA02AD8DBD1E}"/>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marL="0" indent="0">
              <a:buNone/>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2" name="Inhaltsplatzhalter 11"/>
          <p:cNvSpPr>
            <a:spLocks noGrp="1"/>
          </p:cNvSpPr>
          <p:nvPr>
            <p:ph sz="quarter" idx="19" hasCustomPrompt="1"/>
          </p:nvPr>
        </p:nvSpPr>
        <p:spPr>
          <a:xfrm>
            <a:off x="6242051" y="1243966"/>
            <a:ext cx="5418667" cy="2189317"/>
          </a:xfrm>
        </p:spPr>
        <p:txBody>
          <a:bodyPr/>
          <a:lstStyle>
            <a:lvl1pPr>
              <a:defRPr/>
            </a:lvl1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499"/>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dirty="0"/>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406146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Grafik, zweispalti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4B840D3-F7C3-89C0-E8D0-BCEE625C9C33}"/>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3" name="Inhaltsplatzhalter 2"/>
          <p:cNvSpPr>
            <a:spLocks noGrp="1"/>
          </p:cNvSpPr>
          <p:nvPr>
            <p:ph idx="1" hasCustomPrompt="1"/>
          </p:nvPr>
        </p:nvSpPr>
        <p:spPr>
          <a:xfrm>
            <a:off x="528001" y="1243966"/>
            <a:ext cx="5428300" cy="2189317"/>
          </a:xfrm>
        </p:spPr>
        <p:txBody>
          <a:bodyPr/>
          <a:lstStyle>
            <a:lvl1pPr>
              <a:defRPr/>
            </a:lvl1pPr>
            <a:lvl2pPr>
              <a:defRPr baseline="0"/>
            </a:lvl2pPr>
            <a:lvl3pPr>
              <a:defRPr baseline="0"/>
            </a:lvl3pPr>
            <a:lvl4pPr>
              <a:defRPr/>
            </a:lvl4pPr>
            <a:lvl5pPr>
              <a:defRPr baseline="0"/>
            </a:lvl5p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14" name="Inhaltsplatzhalter 13"/>
          <p:cNvSpPr>
            <a:spLocks noGrp="1"/>
          </p:cNvSpPr>
          <p:nvPr>
            <p:ph sz="quarter" idx="19" hasCustomPrompt="1"/>
          </p:nvPr>
        </p:nvSpPr>
        <p:spPr>
          <a:xfrm>
            <a:off x="6242051" y="1247776"/>
            <a:ext cx="5418667" cy="4708524"/>
          </a:xfrm>
        </p:spPr>
        <p:txBody>
          <a:bodyPr anchor="ctr">
            <a:noAutofit/>
          </a:bodyPr>
          <a:lstStyle>
            <a:lvl1pPr algn="ctr">
              <a:defRPr b="0" cap="none" baseline="0">
                <a:solidFill>
                  <a:schemeClr val="bg2"/>
                </a:solidFill>
              </a:defRPr>
            </a:lvl1pPr>
          </a:lstStyle>
          <a:p>
            <a:pPr lvl="0"/>
            <a:r>
              <a:rPr lang="de-DE" dirty="0"/>
              <a:t>Bild oder Grafik durch Klicken auf das entsprechende Symbol einfügen</a:t>
            </a:r>
            <a:br>
              <a:rPr lang="de-DE" dirty="0"/>
            </a:br>
            <a:br>
              <a:rPr lang="de-DE" dirty="0"/>
            </a:br>
            <a:br>
              <a:rPr lang="de-DE" dirty="0"/>
            </a:br>
            <a:br>
              <a:rPr lang="de-DE" dirty="0"/>
            </a:br>
            <a:br>
              <a:rPr lang="de-DE" dirty="0"/>
            </a:br>
            <a:br>
              <a:rPr lang="de-DE" dirty="0"/>
            </a:br>
            <a:endParaRPr lang="de-DE" dirty="0"/>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D8777AF0-6F9E-4FA1-95B5-C7A94C1869B6}" type="slidenum">
              <a:rPr lang="de-DE" smtClean="0"/>
              <a:pPr/>
              <a:t>‹Nr.›</a:t>
            </a:fld>
            <a:endParaRPr lang="de-DE"/>
          </a:p>
        </p:txBody>
      </p:sp>
      <p:pic>
        <p:nvPicPr>
          <p:cNvPr id="10" name="Grafi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345140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o + Headline">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A2F4A90C-48D4-F28B-88C3-F005C28217C4}"/>
              </a:ext>
              <a:ext uri="{C183D7F6-B498-43B3-948B-1728B52AA6E4}">
                <adec:decorative xmlns:adec="http://schemas.microsoft.com/office/drawing/2017/decorative" val="1"/>
              </a:ext>
            </a:extLst>
          </p:cNvPr>
          <p:cNvSpPr/>
          <p:nvPr userDrawn="1"/>
        </p:nvSpPr>
        <p:spPr>
          <a:xfrm>
            <a:off x="4031" y="6390000"/>
            <a:ext cx="12189169"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632082"/>
            <a:ext cx="11132717" cy="461665"/>
          </a:xfrm>
        </p:spPr>
        <p:txBody>
          <a:bodyPr/>
          <a:lstStyle>
            <a:lvl1pPr>
              <a:defRPr baseline="0"/>
            </a:lvl1pPr>
          </a:lstStyle>
          <a:p>
            <a:r>
              <a:rPr lang="de-DE" dirty="0"/>
              <a:t>Titel durch Klicken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a:xfrm>
            <a:off x="528000" y="6516001"/>
            <a:ext cx="7847651" cy="138500"/>
          </a:xfrm>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8585201" y="6516001"/>
            <a:ext cx="1173199" cy="138500"/>
          </a:xfrm>
        </p:spPr>
        <p:txBody>
          <a:bodyPr/>
          <a:lstStyle>
            <a:lvl1pPr>
              <a:defRPr>
                <a:solidFill>
                  <a:schemeClr val="bg1"/>
                </a:solidFill>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1"/>
              </a:ext>
            </a:extLst>
          </p:cNvPr>
          <p:cNvSpPr>
            <a:spLocks noGrp="1"/>
          </p:cNvSpPr>
          <p:nvPr>
            <p:ph type="sldNum" sz="quarter" idx="12"/>
          </p:nvPr>
        </p:nvSpPr>
        <p:spPr>
          <a:xfrm>
            <a:off x="9758400" y="6516001"/>
            <a:ext cx="507200" cy="138500"/>
          </a:xfrm>
        </p:spPr>
        <p:txBody>
          <a:bodyPr/>
          <a:lstStyle>
            <a:lvl1pPr>
              <a:defRPr>
                <a:solidFill>
                  <a:schemeClr val="bg1"/>
                </a:solidFill>
              </a:defRPr>
            </a:lvl1pPr>
          </a:lstStyle>
          <a:p>
            <a:fld id="{D8777AF0-6F9E-4FA1-95B5-C7A94C1869B6}" type="slidenum">
              <a:rPr lang="de-DE" smtClean="0"/>
              <a:pPr/>
              <a:t>‹Nr.›</a:t>
            </a:fld>
            <a:endParaRPr lang="de-DE"/>
          </a:p>
        </p:txBody>
      </p:sp>
      <p:pic>
        <p:nvPicPr>
          <p:cNvPr id="8" name="Grafi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33200" y="6167287"/>
            <a:ext cx="1260000" cy="222713"/>
          </a:xfrm>
          <a:prstGeom prst="rect">
            <a:avLst/>
          </a:prstGeom>
        </p:spPr>
      </p:pic>
    </p:spTree>
    <p:extLst>
      <p:ext uri="{BB962C8B-B14F-4D97-AF65-F5344CB8AC3E}">
        <p14:creationId xmlns:p14="http://schemas.microsoft.com/office/powerpoint/2010/main" val="2638998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ontakt">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E63CF00C-E711-9FB6-97EF-EE0A82BC5EFF}"/>
              </a:ext>
              <a:ext uri="{C183D7F6-B498-43B3-948B-1728B52AA6E4}">
                <adec:decorative xmlns:adec="http://schemas.microsoft.com/office/drawing/2017/decorative" val="1"/>
              </a:ext>
            </a:extLst>
          </p:cNvPr>
          <p:cNvSpPr/>
          <p:nvPr userDrawn="1"/>
        </p:nvSpPr>
        <p:spPr>
          <a:xfrm>
            <a:off x="0" y="0"/>
            <a:ext cx="12189169" cy="42671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4E7240C6-F013-FADF-00A4-C150D0691FA3}"/>
              </a:ext>
              <a:ext uri="{C183D7F6-B498-43B3-948B-1728B52AA6E4}">
                <adec:decorative xmlns:adec="http://schemas.microsoft.com/office/drawing/2017/decorative" val="1"/>
              </a:ext>
            </a:extLst>
          </p:cNvPr>
          <p:cNvSpPr/>
          <p:nvPr userDrawn="1"/>
        </p:nvSpPr>
        <p:spPr>
          <a:xfrm>
            <a:off x="6433" y="4267199"/>
            <a:ext cx="12189169" cy="2590801"/>
          </a:xfrm>
          <a:prstGeom prst="rect">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hasCustomPrompt="1"/>
          </p:nvPr>
        </p:nvSpPr>
        <p:spPr>
          <a:xfrm>
            <a:off x="528000" y="4485275"/>
            <a:ext cx="8064000" cy="215444"/>
          </a:xfrm>
        </p:spPr>
        <p:txBody>
          <a:bodyPr/>
          <a:lstStyle>
            <a:lvl1pPr>
              <a:defRPr sz="1400" cap="none" baseline="0">
                <a:solidFill>
                  <a:schemeClr val="bg1"/>
                </a:solidFill>
              </a:defRPr>
            </a:lvl1pPr>
          </a:lstStyle>
          <a:p>
            <a:r>
              <a:rPr lang="de-DE" dirty="0"/>
              <a:t>Titel durch Klicken bearbeiten</a:t>
            </a:r>
          </a:p>
        </p:txBody>
      </p:sp>
      <p:sp>
        <p:nvSpPr>
          <p:cNvPr id="3" name="Inhaltsplatzhalter 2"/>
          <p:cNvSpPr>
            <a:spLocks noGrp="1"/>
          </p:cNvSpPr>
          <p:nvPr>
            <p:ph idx="1" hasCustomPrompt="1"/>
          </p:nvPr>
        </p:nvSpPr>
        <p:spPr>
          <a:xfrm>
            <a:off x="528000" y="4795067"/>
            <a:ext cx="8064000" cy="218586"/>
          </a:xfrm>
        </p:spPr>
        <p:txBody>
          <a:bodyPr/>
          <a:lstStyle>
            <a:lvl1pPr>
              <a:defRPr sz="1400" b="0" cap="none" baseline="0">
                <a:solidFill>
                  <a:schemeClr val="bg1"/>
                </a:solidFill>
              </a:defRPr>
            </a:lvl1pPr>
            <a:lvl2pPr>
              <a:defRPr baseline="0"/>
            </a:lvl2pPr>
            <a:lvl3pPr>
              <a:defRPr baseline="0"/>
            </a:lvl3pPr>
            <a:lvl4pPr>
              <a:defRPr/>
            </a:lvl4pPr>
            <a:lvl5pPr>
              <a:defRPr baseline="0"/>
            </a:lvl5pPr>
          </a:lstStyle>
          <a:p>
            <a:pPr lvl="0"/>
            <a:r>
              <a:rPr lang="de-DE" dirty="0"/>
              <a:t>Informationen bearbeiten</a:t>
            </a:r>
          </a:p>
        </p:txBody>
      </p:sp>
      <p:sp>
        <p:nvSpPr>
          <p:cNvPr id="5" name="Fußzeilenplatzhalter 4">
            <a:extLs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1"/>
              </a:ext>
            </a:extLst>
          </p:cNvPr>
          <p:cNvSpPr>
            <a:spLocks noGrp="1"/>
          </p:cNvSpPr>
          <p:nvPr>
            <p:ph type="dt" sz="half" idx="10"/>
          </p:nvPr>
        </p:nvSpPr>
        <p:spPr>
          <a:xfrm>
            <a:off x="10487519" y="6516001"/>
            <a:ext cx="1173199" cy="138499"/>
          </a:xfrm>
        </p:spPr>
        <p:txBody>
          <a:bodyPr/>
          <a:lstStyle>
            <a:lvl1pPr>
              <a:defRPr>
                <a:solidFill>
                  <a:schemeClr val="bg1"/>
                </a:solidFill>
              </a:defRPr>
            </a:lvl1pPr>
          </a:lstStyle>
          <a:p>
            <a:r>
              <a:rPr lang="de-DE"/>
              <a:t>Stand: Februar 2025</a:t>
            </a:r>
            <a:endParaRPr lang="de-DE" dirty="0"/>
          </a:p>
        </p:txBody>
      </p:sp>
      <p:pic>
        <p:nvPicPr>
          <p:cNvPr id="9" name="Grafik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69169" y="3821759"/>
            <a:ext cx="2520000" cy="445418"/>
          </a:xfrm>
          <a:prstGeom prst="rect">
            <a:avLst/>
          </a:prstGeom>
        </p:spPr>
      </p:pic>
    </p:spTree>
    <p:extLst>
      <p:ext uri="{BB962C8B-B14F-4D97-AF65-F5344CB8AC3E}">
        <p14:creationId xmlns:p14="http://schemas.microsoft.com/office/powerpoint/2010/main" val="342816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sv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225842574"/>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55" r:id="rId3"/>
    <p:sldLayoutId id="2147483656" r:id="rId4"/>
    <p:sldLayoutId id="2147483650" r:id="rId5"/>
    <p:sldLayoutId id="2147483657" r:id="rId6"/>
    <p:sldLayoutId id="2147483658" r:id="rId7"/>
    <p:sldLayoutId id="2147483659" r:id="rId8"/>
    <p:sldLayoutId id="2147483661" r:id="rId9"/>
    <p:sldLayoutId id="2147483713" r:id="rId10"/>
    <p:sldLayoutId id="2147483715" r:id="rId11"/>
    <p:sldLayoutId id="2147483716" r:id="rId12"/>
    <p:sldLayoutId id="2147483717" r:id="rId13"/>
    <p:sldLayoutId id="2147483718" r:id="rId14"/>
    <p:sldLayoutId id="2147483720" r:id="rId15"/>
    <p:sldLayoutId id="2147483721" r:id="rId16"/>
    <p:sldLayoutId id="2147483722" r:id="rId17"/>
    <p:sldLayoutId id="2147483723" r:id="rId18"/>
    <p:sldLayoutId id="2147483724" r:id="rId19"/>
    <p:sldLayoutId id="2147483725" r:id="rId20"/>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Tx/>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22">
            <a:extLst>
              <a:ext uri="{96DAC541-7B7A-43D3-8B79-37D633B846F1}">
                <asvg:svgBlip xmlns:asvg="http://schemas.microsoft.com/office/drawing/2016/SVG/main" r:embed="rId23"/>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8000" y="632082"/>
            <a:ext cx="11132717" cy="461665"/>
          </a:xfrm>
          <a:prstGeom prst="rect">
            <a:avLst/>
          </a:prstGeom>
        </p:spPr>
        <p:txBody>
          <a:bodyPr vert="horz" wrap="square" lIns="0" tIns="0" rIns="0" bIns="0" rtlCol="0" anchor="b">
            <a:spAutoFit/>
          </a:bodyPr>
          <a:lstStyle/>
          <a:p>
            <a:r>
              <a:rPr lang="de-DE" dirty="0"/>
              <a:t>Titel durch Klicken bearbeiten</a:t>
            </a:r>
          </a:p>
        </p:txBody>
      </p:sp>
      <p:sp>
        <p:nvSpPr>
          <p:cNvPr id="3" name="Textplatzhalter 2"/>
          <p:cNvSpPr>
            <a:spLocks noGrp="1"/>
          </p:cNvSpPr>
          <p:nvPr>
            <p:ph type="body" idx="1"/>
          </p:nvPr>
        </p:nvSpPr>
        <p:spPr>
          <a:xfrm>
            <a:off x="528000" y="1243966"/>
            <a:ext cx="11132717" cy="2189317"/>
          </a:xfrm>
          <a:prstGeom prst="rect">
            <a:avLst/>
          </a:prstGeom>
        </p:spPr>
        <p:txBody>
          <a:bodyPr vert="horz" wrap="square" lIns="0" tIns="0" rIns="0" bIns="0" rtlCol="0">
            <a:spAutoFit/>
          </a:bodyPr>
          <a:lstStyle/>
          <a:p>
            <a:pPr lvl="5"/>
            <a:r>
              <a:rPr lang="de-DE" dirty="0"/>
              <a:t>Unterüberschrift (Sechste Ebene)</a:t>
            </a:r>
          </a:p>
          <a:p>
            <a:pPr lvl="0"/>
            <a:r>
              <a:rPr lang="de-DE" dirty="0"/>
              <a:t>Einfacher Text / erste Listenebene</a:t>
            </a:r>
          </a:p>
          <a:p>
            <a:pPr lvl="1"/>
            <a:r>
              <a:rPr lang="de-DE" dirty="0"/>
              <a:t>Zweite Listenebene</a:t>
            </a:r>
          </a:p>
          <a:p>
            <a:pPr lvl="2"/>
            <a:r>
              <a:rPr lang="de-DE" dirty="0"/>
              <a:t>Dritte Listenebene</a:t>
            </a:r>
          </a:p>
          <a:p>
            <a:pPr lvl="3"/>
            <a:r>
              <a:rPr lang="de-DE" dirty="0"/>
              <a:t>Vierte Listenebene</a:t>
            </a:r>
          </a:p>
          <a:p>
            <a:pPr lvl="4"/>
            <a:r>
              <a:rPr lang="de-DE" dirty="0"/>
              <a:t>Fünfte Listenebene</a:t>
            </a:r>
          </a:p>
        </p:txBody>
      </p:sp>
      <p:sp>
        <p:nvSpPr>
          <p:cNvPr id="5" name="Fußzeilenplatzhalter 4">
            <a:extLst>
              <a:ext uri="{C183D7F6-B498-43B3-948B-1728B52AA6E4}">
                <adec:decorative xmlns:adec="http://schemas.microsoft.com/office/drawing/2017/decorative" val="0"/>
              </a:ext>
            </a:extLst>
          </p:cNvPr>
          <p:cNvSpPr>
            <a:spLocks noGrp="1"/>
          </p:cNvSpPr>
          <p:nvPr>
            <p:ph type="ftr" sz="quarter" idx="3"/>
          </p:nvPr>
        </p:nvSpPr>
        <p:spPr>
          <a:xfrm>
            <a:off x="528000" y="6516001"/>
            <a:ext cx="7847651" cy="138499"/>
          </a:xfrm>
          <a:prstGeom prst="rect">
            <a:avLst/>
          </a:prstGeom>
        </p:spPr>
        <p:txBody>
          <a:bodyPr vert="horz" wrap="square" lIns="0" tIns="0" rIns="0" bIns="0" rtlCol="0" anchor="ctr">
            <a:spAutoFit/>
          </a:bodyPr>
          <a:lstStyle>
            <a:lvl1pPr algn="l">
              <a:defRPr sz="900">
                <a:solidFill>
                  <a:schemeClr val="tx1">
                    <a:tint val="75000"/>
                  </a:schemeClr>
                </a:solidFill>
                <a:latin typeface="Arial" panose="020B0604020202020204" pitchFamily="34" charset="0"/>
                <a:cs typeface="Arial" panose="020B0604020202020204" pitchFamily="34" charset="0"/>
              </a:defRPr>
            </a:lvl1pPr>
          </a:lstStyle>
          <a:p>
            <a:r>
              <a:rPr lang="de-DE"/>
              <a:t>© 2024 Verbraucherzentrale Bundesverband e.V.</a:t>
            </a:r>
            <a:endParaRPr lang="de-DE" dirty="0"/>
          </a:p>
        </p:txBody>
      </p:sp>
      <p:sp>
        <p:nvSpPr>
          <p:cNvPr id="4" name="Datumsplatzhalter 3">
            <a:extLst>
              <a:ext uri="{C183D7F6-B498-43B3-948B-1728B52AA6E4}">
                <adec:decorative xmlns:adec="http://schemas.microsoft.com/office/drawing/2017/decorative" val="0"/>
              </a:ext>
            </a:extLst>
          </p:cNvPr>
          <p:cNvSpPr>
            <a:spLocks noGrp="1"/>
          </p:cNvSpPr>
          <p:nvPr>
            <p:ph type="dt" sz="half" idx="2"/>
          </p:nvPr>
        </p:nvSpPr>
        <p:spPr>
          <a:xfrm>
            <a:off x="8585201" y="6516001"/>
            <a:ext cx="1173199"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r>
              <a:rPr lang="de-DE"/>
              <a:t>Stand: Februar 2025</a:t>
            </a:r>
            <a:endParaRPr lang="de-DE" dirty="0"/>
          </a:p>
        </p:txBody>
      </p:sp>
      <p:sp>
        <p:nvSpPr>
          <p:cNvPr id="6" name="Foliennummernplatzhalter 5">
            <a:extLst>
              <a:ext uri="{C183D7F6-B498-43B3-948B-1728B52AA6E4}">
                <adec:decorative xmlns:adec="http://schemas.microsoft.com/office/drawing/2017/decorative" val="0"/>
              </a:ext>
            </a:extLst>
          </p:cNvPr>
          <p:cNvSpPr>
            <a:spLocks noGrp="1"/>
          </p:cNvSpPr>
          <p:nvPr>
            <p:ph type="sldNum" sz="quarter" idx="4"/>
          </p:nvPr>
        </p:nvSpPr>
        <p:spPr>
          <a:xfrm>
            <a:off x="9758400" y="6516001"/>
            <a:ext cx="507200" cy="138499"/>
          </a:xfrm>
          <a:prstGeom prst="rect">
            <a:avLst/>
          </a:prstGeom>
        </p:spPr>
        <p:txBody>
          <a:bodyPr vert="horz" wrap="square" lIns="0" tIns="0" rIns="0" bIns="0" rtlCol="0" anchor="ctr">
            <a:spAutoFit/>
          </a:bodyP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D8777AF0-6F9E-4FA1-95B5-C7A94C1869B6}" type="slidenum">
              <a:rPr lang="de-DE" smtClean="0"/>
              <a:pPr/>
              <a:t>‹Nr.›</a:t>
            </a:fld>
            <a:endParaRPr lang="de-DE" dirty="0"/>
          </a:p>
        </p:txBody>
      </p:sp>
    </p:spTree>
    <p:extLst>
      <p:ext uri="{BB962C8B-B14F-4D97-AF65-F5344CB8AC3E}">
        <p14:creationId xmlns:p14="http://schemas.microsoft.com/office/powerpoint/2010/main" val="382219968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hf sldNum="0" hdr="0"/>
  <p:txStyles>
    <p:titleStyle>
      <a:lvl1pPr algn="l" defTabSz="914400" rtl="0" eaLnBrk="1" latinLnBrk="0" hangingPunct="1">
        <a:spcBef>
          <a:spcPct val="0"/>
        </a:spcBef>
        <a:buNone/>
        <a:defRPr lang="de-DE" sz="3000" b="1" i="0" kern="1200" cap="all" baseline="0" dirty="0">
          <a:solidFill>
            <a:schemeClr val="tx1"/>
          </a:solidFill>
          <a:latin typeface="Arial" panose="020B0604020202020204" pitchFamily="34" charset="0"/>
          <a:ea typeface="MS PGothic" pitchFamily="34" charset="-128"/>
          <a:cs typeface="Arial" panose="020B0604020202020204" pitchFamily="34" charset="0"/>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0" kern="1200" cap="none" baseline="0" dirty="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11">
            <a:extLst>
              <a:ext uri="{96DAC541-7B7A-43D3-8B79-37D633B846F1}">
                <asvg:svgBlip xmlns:asvg="http://schemas.microsoft.com/office/drawing/2016/SVG/main" r:embed="rId12"/>
              </a:ext>
            </a:extLst>
          </a:blip>
        </a:buBlip>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dirty="0" smtClean="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9.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E0E4"/>
        </a:solidFill>
        <a:effectLst/>
      </p:bgPr>
    </p:bg>
    <p:spTree>
      <p:nvGrpSpPr>
        <p:cNvPr id="1" name=""/>
        <p:cNvGrpSpPr/>
        <p:nvPr/>
      </p:nvGrpSpPr>
      <p:grpSpPr>
        <a:xfrm>
          <a:off x="0" y="0"/>
          <a:ext cx="0" cy="0"/>
          <a:chOff x="0" y="0"/>
          <a:chExt cx="0" cy="0"/>
        </a:xfrm>
      </p:grpSpPr>
      <p:pic>
        <p:nvPicPr>
          <p:cNvPr id="16" name="Grafik 15" descr="Signet vom Bildungsprogramm Verbraucherchecker. Ein abgerundetes Dreieck mit einem Häkchen und dem Schriftzug check i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5500" y="229296"/>
            <a:ext cx="2165621" cy="2165621"/>
          </a:xfrm>
          <a:prstGeom prst="rect">
            <a:avLst/>
          </a:prstGeom>
        </p:spPr>
      </p:pic>
      <p:pic>
        <p:nvPicPr>
          <p:cNvPr id="19" name="Grafik 18" descr="Abbildung von drei gezeichneten Jugendlichen im Gespräch miteinander.">
            <a:extLst>
              <a:ext uri="{C183D7F6-B498-43B3-948B-1728B52AA6E4}">
                <adec:decorative xmlns:adec="http://schemas.microsoft.com/office/drawing/2017/decorative" val="0"/>
              </a:ext>
            </a:extLst>
          </p:cNvPr>
          <p:cNvPicPr>
            <a:picLocks noChangeAspect="1"/>
          </p:cNvPicPr>
          <p:nvPr/>
        </p:nvPicPr>
        <p:blipFill rotWithShape="1">
          <a:blip r:embed="rId4"/>
          <a:srcRect l="23449" t="49569"/>
          <a:stretch/>
        </p:blipFill>
        <p:spPr>
          <a:xfrm rot="21274756">
            <a:off x="369233" y="373024"/>
            <a:ext cx="8165533" cy="5665737"/>
          </a:xfrm>
          <a:prstGeom prst="rect">
            <a:avLst/>
          </a:prstGeom>
          <a:ln>
            <a:noFill/>
          </a:ln>
          <a:effectLst>
            <a:softEdge rad="112500"/>
          </a:effectLst>
        </p:spPr>
      </p:pic>
      <p:sp>
        <p:nvSpPr>
          <p:cNvPr id="6" name="Textplatzhalter 5">
            <a:extLst>
              <a:ext uri="{C183D7F6-B498-43B3-948B-1728B52AA6E4}">
                <adec:decorative xmlns:adec="http://schemas.microsoft.com/office/drawing/2017/decorative" val="0"/>
              </a:ext>
            </a:extLst>
          </p:cNvPr>
          <p:cNvSpPr>
            <a:spLocks noGrp="1"/>
          </p:cNvSpPr>
          <p:nvPr>
            <p:ph type="body" sz="quarter" idx="25"/>
          </p:nvPr>
        </p:nvSpPr>
        <p:spPr>
          <a:xfrm rot="16200000">
            <a:off x="-454331" y="3493873"/>
            <a:ext cx="1201369" cy="249542"/>
          </a:xfrm>
        </p:spPr>
        <p:txBody>
          <a:bodyPr/>
          <a:lstStyle/>
          <a:p>
            <a:r>
              <a:rPr lang="de-DE" altLang="de-DE" dirty="0">
                <a:solidFill>
                  <a:schemeClr val="bg1">
                    <a:lumMod val="50000"/>
                  </a:schemeClr>
                </a:solidFill>
              </a:rPr>
              <a:t>Bildquelle: vzbv</a:t>
            </a:r>
          </a:p>
        </p:txBody>
      </p:sp>
      <p:sp>
        <p:nvSpPr>
          <p:cNvPr id="3" name="Textplatzhalter 2" descr="Farbiger Hintergrund für den Titel.">
            <a:extLst>
              <a:ext uri="{C183D7F6-B498-43B3-948B-1728B52AA6E4}">
                <adec:decorative xmlns:adec="http://schemas.microsoft.com/office/drawing/2017/decorative" val="0"/>
              </a:ext>
            </a:extLst>
          </p:cNvPr>
          <p:cNvSpPr>
            <a:spLocks noGrp="1"/>
          </p:cNvSpPr>
          <p:nvPr>
            <p:ph type="body" sz="quarter" idx="28"/>
          </p:nvPr>
        </p:nvSpPr>
        <p:spPr>
          <a:xfrm>
            <a:off x="4234" y="4267200"/>
            <a:ext cx="12192000" cy="2590800"/>
          </a:xfrm>
          <a:solidFill>
            <a:schemeClr val="accent1"/>
          </a:solidFill>
        </p:spPr>
        <p:txBody>
          <a:bodyPr/>
          <a:lstStyle/>
          <a:p>
            <a:endParaRPr lang="de-DE" dirty="0"/>
          </a:p>
        </p:txBody>
      </p:sp>
      <p:sp>
        <p:nvSpPr>
          <p:cNvPr id="4" name="Titel 3"/>
          <p:cNvSpPr>
            <a:spLocks noGrp="1"/>
          </p:cNvSpPr>
          <p:nvPr>
            <p:ph type="title"/>
          </p:nvPr>
        </p:nvSpPr>
        <p:spPr>
          <a:xfrm>
            <a:off x="521999" y="4827600"/>
            <a:ext cx="9228287" cy="923330"/>
          </a:xfrm>
        </p:spPr>
        <p:txBody>
          <a:bodyPr/>
          <a:lstStyle/>
          <a:p>
            <a:r>
              <a:rPr lang="de-DE" dirty="0"/>
              <a:t>Kernbotschaften vermitteln </a:t>
            </a:r>
            <a:br>
              <a:rPr lang="de-DE" dirty="0"/>
            </a:br>
            <a:r>
              <a:rPr lang="de-DE" dirty="0"/>
              <a:t>in einem Elevator-Pitch</a:t>
            </a:r>
          </a:p>
        </p:txBody>
      </p:sp>
      <p:sp>
        <p:nvSpPr>
          <p:cNvPr id="5" name="Textplatzhalter 4"/>
          <p:cNvSpPr>
            <a:spLocks noGrp="1"/>
          </p:cNvSpPr>
          <p:nvPr>
            <p:ph type="body" sz="quarter" idx="24"/>
          </p:nvPr>
        </p:nvSpPr>
        <p:spPr>
          <a:xfrm>
            <a:off x="518400" y="5817600"/>
            <a:ext cx="8064000" cy="249812"/>
          </a:xfrm>
        </p:spPr>
        <p:txBody>
          <a:bodyPr/>
          <a:lstStyle/>
          <a:p>
            <a:r>
              <a:rPr lang="de-DE" dirty="0"/>
              <a:t>Infos kurz und knapp präsentieren</a:t>
            </a:r>
          </a:p>
        </p:txBody>
      </p:sp>
      <p:sp>
        <p:nvSpPr>
          <p:cNvPr id="7" name="Fußzeilenplatzhalter 6"/>
          <p:cNvSpPr>
            <a:spLocks noGrp="1"/>
          </p:cNvSpPr>
          <p:nvPr>
            <p:ph type="ftr" sz="quarter" idx="11"/>
          </p:nvPr>
        </p:nvSpPr>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92968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Was ist ein </a:t>
            </a:r>
            <a:r>
              <a:rPr lang="de-DE" dirty="0">
                <a:solidFill>
                  <a:schemeClr val="bg2"/>
                </a:solidFill>
              </a:rPr>
              <a:t>Elevator Pitch</a:t>
            </a:r>
            <a:r>
              <a:rPr lang="de-DE" dirty="0"/>
              <a:t>?</a:t>
            </a:r>
          </a:p>
        </p:txBody>
      </p:sp>
      <p:sp>
        <p:nvSpPr>
          <p:cNvPr id="4" name="Inhaltsplatzhalter 3"/>
          <p:cNvSpPr>
            <a:spLocks noGrp="1"/>
          </p:cNvSpPr>
          <p:nvPr>
            <p:ph idx="1"/>
          </p:nvPr>
        </p:nvSpPr>
        <p:spPr>
          <a:xfrm>
            <a:off x="528000" y="1238479"/>
            <a:ext cx="11132717" cy="4931122"/>
          </a:xfrm>
        </p:spPr>
        <p:txBody>
          <a:bodyPr/>
          <a:lstStyle/>
          <a:p>
            <a:r>
              <a:rPr lang="de-DE" sz="2000" b="0" cap="none" dirty="0"/>
              <a:t>In einem Elevator Pitch werden </a:t>
            </a:r>
            <a:r>
              <a:rPr lang="de-DE" sz="2000" cap="none" dirty="0"/>
              <a:t>innerhalb kurzer Zeit Kernbotschaften leicht verständlich und möglichst kreativ erklärt</a:t>
            </a:r>
            <a:r>
              <a:rPr lang="de-DE" sz="2000" b="0" cap="none" dirty="0"/>
              <a:t>. </a:t>
            </a:r>
          </a:p>
          <a:p>
            <a:endParaRPr lang="de-DE" sz="2000" b="0" cap="none" dirty="0"/>
          </a:p>
        </p:txBody>
      </p:sp>
      <p:sp>
        <p:nvSpPr>
          <p:cNvPr id="10" name="Inhaltsplatzhalter 3"/>
          <p:cNvSpPr txBox="1">
            <a:spLocks/>
          </p:cNvSpPr>
          <p:nvPr/>
        </p:nvSpPr>
        <p:spPr>
          <a:xfrm>
            <a:off x="603368" y="2510029"/>
            <a:ext cx="6349658" cy="3413308"/>
          </a:xfrm>
          <a:custGeom>
            <a:avLst/>
            <a:gdLst>
              <a:gd name="connsiteX0" fmla="*/ 0 w 11132717"/>
              <a:gd name="connsiteY0" fmla="*/ 0 h 4726534"/>
              <a:gd name="connsiteX1" fmla="*/ 11132717 w 11132717"/>
              <a:gd name="connsiteY1" fmla="*/ 0 h 4726534"/>
              <a:gd name="connsiteX2" fmla="*/ 11132717 w 11132717"/>
              <a:gd name="connsiteY2" fmla="*/ 4726534 h 4726534"/>
              <a:gd name="connsiteX3" fmla="*/ 0 w 11132717"/>
              <a:gd name="connsiteY3" fmla="*/ 4726534 h 4726534"/>
            </a:gdLst>
            <a:ahLst/>
            <a:cxnLst>
              <a:cxn ang="0">
                <a:pos x="connsiteX0" y="connsiteY0"/>
              </a:cxn>
              <a:cxn ang="0">
                <a:pos x="connsiteX1" y="connsiteY1"/>
              </a:cxn>
              <a:cxn ang="0">
                <a:pos x="connsiteX2" y="connsiteY2"/>
              </a:cxn>
              <a:cxn ang="0">
                <a:pos x="connsiteX3" y="connsiteY3"/>
              </a:cxn>
            </a:cxnLst>
            <a:rect l="l" t="t" r="r" b="b"/>
            <a:pathLst>
              <a:path w="11132717" h="4726534">
                <a:moveTo>
                  <a:pt x="0" y="0"/>
                </a:moveTo>
                <a:lnTo>
                  <a:pt x="11132717" y="0"/>
                </a:lnTo>
                <a:lnTo>
                  <a:pt x="11132717" y="4726534"/>
                </a:lnTo>
                <a:lnTo>
                  <a:pt x="0" y="4726534"/>
                </a:lnTo>
                <a:close/>
              </a:path>
            </a:pathLst>
          </a:custGeom>
        </p:spPr>
        <p:txBody>
          <a:bodyPr vert="horz" wrap="square" lIns="0" tIns="0" rIns="0" bIns="0" rtlCol="0">
            <a:noAutofit/>
          </a:bodyPr>
          <a:lstStyle>
            <a:lvl1pPr marL="0" indent="0" algn="l" defTabSz="914400" rtl="0" eaLnBrk="1" latinLnBrk="0" hangingPunct="1">
              <a:lnSpc>
                <a:spcPct val="110000"/>
              </a:lnSpc>
              <a:spcBef>
                <a:spcPts val="0"/>
              </a:spcBef>
              <a:spcAft>
                <a:spcPts val="600"/>
              </a:spcAft>
              <a:buFontTx/>
              <a:buNone/>
              <a:defRPr lang="de-DE" sz="1800" b="0" kern="1200" cap="none" baseline="0">
                <a:solidFill>
                  <a:schemeClr val="tx1"/>
                </a:solidFill>
                <a:latin typeface="Arial" panose="020B0604020202020204" pitchFamily="34" charset="0"/>
                <a:ea typeface="MS PGothic" pitchFamily="34" charset="-128"/>
                <a:cs typeface="Arial" panose="020B0604020202020204" pitchFamily="34" charset="0"/>
              </a:defRPr>
            </a:lvl1pPr>
            <a:lvl2pPr marL="285750" indent="-285750" algn="l" defTabSz="914400" rtl="0" eaLnBrk="1" latinLnBrk="0" hangingPunct="1">
              <a:lnSpc>
                <a:spcPct val="110000"/>
              </a:lnSpc>
              <a:spcBef>
                <a:spcPts val="0"/>
              </a:spcBef>
              <a:spcAft>
                <a:spcPts val="600"/>
              </a:spcAft>
              <a:buClr>
                <a:schemeClr val="bg2"/>
              </a:buClr>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62547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898525" indent="-250825"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1162050" indent="-27305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0" indent="0" algn="l" defTabSz="914400" rtl="0" eaLnBrk="1" latinLnBrk="0" hangingPunct="1">
              <a:lnSpc>
                <a:spcPct val="110000"/>
              </a:lnSpc>
              <a:spcBef>
                <a:spcPts val="0"/>
              </a:spcBef>
              <a:spcAft>
                <a:spcPts val="600"/>
              </a:spcAft>
              <a:buFontTx/>
              <a:buNone/>
              <a:defRPr lang="de-DE" sz="1800" b="1" kern="1200" cap="all" baseline="0" dirty="0">
                <a:solidFill>
                  <a:schemeClr val="tx1"/>
                </a:solidFill>
                <a:latin typeface="Arial" panose="020B0604020202020204" pitchFamily="34" charset="0"/>
                <a:ea typeface="MS PGothic" pitchFamily="34" charset="-128"/>
                <a:cs typeface="Arial" panose="020B0604020202020204" pitchFamily="34" charset="0"/>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dirty="0"/>
              <a:t>Die Grundidee: </a:t>
            </a:r>
          </a:p>
          <a:p>
            <a:pPr marL="285750" indent="-285750">
              <a:buFont typeface="Wingdings" panose="05000000000000000000" pitchFamily="2" charset="2"/>
              <a:buChar char="ü"/>
            </a:pPr>
            <a:r>
              <a:rPr lang="de-DE" sz="2000" dirty="0"/>
              <a:t>Ihr steht mit jemandem in einem </a:t>
            </a:r>
            <a:r>
              <a:rPr lang="de-DE" sz="2000" b="1" dirty="0">
                <a:solidFill>
                  <a:schemeClr val="bg2"/>
                </a:solidFill>
              </a:rPr>
              <a:t>Fahrstuhl</a:t>
            </a:r>
            <a:r>
              <a:rPr lang="de-DE" sz="2000" dirty="0"/>
              <a:t> und möchtet die Chance nutzen, dieser Person euer Projekt/eure Idee vorzustellen. </a:t>
            </a:r>
          </a:p>
          <a:p>
            <a:pPr marL="285750" indent="-285750">
              <a:buFont typeface="Wingdings" panose="05000000000000000000" pitchFamily="2" charset="2"/>
              <a:buChar char="ü"/>
            </a:pPr>
            <a:r>
              <a:rPr lang="de-DE" sz="2000" dirty="0"/>
              <a:t>Der Fahrstuhl benötigt etwa </a:t>
            </a:r>
            <a:r>
              <a:rPr lang="de-DE" sz="2000" b="1" dirty="0">
                <a:solidFill>
                  <a:schemeClr val="bg2"/>
                </a:solidFill>
              </a:rPr>
              <a:t>60 Sekunden</a:t>
            </a:r>
            <a:r>
              <a:rPr lang="de-DE" sz="2000" dirty="0"/>
              <a:t> bis er sein Ziel erreicht. </a:t>
            </a:r>
          </a:p>
          <a:p>
            <a:pPr marL="285750" indent="-285750">
              <a:buFont typeface="Wingdings" panose="05000000000000000000" pitchFamily="2" charset="2"/>
              <a:buChar char="ü"/>
            </a:pPr>
            <a:r>
              <a:rPr lang="de-DE" sz="2000" dirty="0"/>
              <a:t>Es muss schnell gehen und der </a:t>
            </a:r>
            <a:r>
              <a:rPr lang="de-DE" sz="2000" b="1" dirty="0">
                <a:solidFill>
                  <a:schemeClr val="bg2"/>
                </a:solidFill>
              </a:rPr>
              <a:t>Vortrag auf den Punkt</a:t>
            </a:r>
            <a:r>
              <a:rPr lang="de-DE" sz="2000" dirty="0"/>
              <a:t> genau sitzen, damit eure Idee, euer Thema oder Projekt in Erinnerung bleibt. </a:t>
            </a:r>
          </a:p>
        </p:txBody>
      </p:sp>
      <p:cxnSp>
        <p:nvCxnSpPr>
          <p:cNvPr id="14" name="Gerader Verbinder 13" descr="Dekorative Trennlinie.">
            <a:extLst>
              <a:ext uri="{C183D7F6-B498-43B3-948B-1728B52AA6E4}">
                <adec:decorative xmlns:adec="http://schemas.microsoft.com/office/drawing/2017/decorative" val="0"/>
              </a:ext>
            </a:extLst>
          </p:cNvPr>
          <p:cNvCxnSpPr/>
          <p:nvPr/>
        </p:nvCxnSpPr>
        <p:spPr>
          <a:xfrm>
            <a:off x="7154657" y="2725033"/>
            <a:ext cx="0" cy="3198304"/>
          </a:xfrm>
          <a:prstGeom prst="line">
            <a:avLst/>
          </a:prstGeom>
        </p:spPr>
        <p:style>
          <a:lnRef idx="1">
            <a:schemeClr val="accent1"/>
          </a:lnRef>
          <a:fillRef idx="0">
            <a:schemeClr val="accent1"/>
          </a:fillRef>
          <a:effectRef idx="0">
            <a:schemeClr val="accent1"/>
          </a:effectRef>
          <a:fontRef idx="minor">
            <a:schemeClr val="tx1"/>
          </a:fontRef>
        </p:style>
      </p:cxnSp>
      <p:sp>
        <p:nvSpPr>
          <p:cNvPr id="11" name="Inhaltsplatzhalter 3"/>
          <p:cNvSpPr txBox="1">
            <a:spLocks/>
          </p:cNvSpPr>
          <p:nvPr/>
        </p:nvSpPr>
        <p:spPr>
          <a:xfrm>
            <a:off x="7592292" y="2892220"/>
            <a:ext cx="3248554" cy="31233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4"/>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sz="2000" cap="none" dirty="0"/>
              <a:t>Ein Beispiel:</a:t>
            </a:r>
            <a:endParaRPr lang="de-DE" sz="2000" b="0" cap="none" dirty="0"/>
          </a:p>
        </p:txBody>
      </p:sp>
      <p:pic>
        <p:nvPicPr>
          <p:cNvPr id="8" name="Grafik 7" descr="Screenshot aus dem Video zum Gewinner des Gründertags 2010."/>
          <p:cNvPicPr>
            <a:picLocks noChangeAspect="1"/>
          </p:cNvPicPr>
          <p:nvPr/>
        </p:nvPicPr>
        <p:blipFill rotWithShape="1">
          <a:blip r:embed="rId5"/>
          <a:srcRect l="5625" t="16420" r="62986" b="12716"/>
          <a:stretch/>
        </p:blipFill>
        <p:spPr>
          <a:xfrm>
            <a:off x="7592292" y="3292061"/>
            <a:ext cx="3498805" cy="2221587"/>
          </a:xfrm>
          <a:prstGeom prst="rect">
            <a:avLst/>
          </a:prstGeom>
        </p:spPr>
      </p:pic>
      <p:sp>
        <p:nvSpPr>
          <p:cNvPr id="6" name="Rechteck 5"/>
          <p:cNvSpPr/>
          <p:nvPr/>
        </p:nvSpPr>
        <p:spPr>
          <a:xfrm>
            <a:off x="7469086" y="5553741"/>
            <a:ext cx="3745215" cy="246221"/>
          </a:xfrm>
          <a:prstGeom prst="rect">
            <a:avLst/>
          </a:prstGeom>
        </p:spPr>
        <p:txBody>
          <a:bodyPr wrap="square">
            <a:spAutoFit/>
          </a:bodyPr>
          <a:lstStyle/>
          <a:p>
            <a:r>
              <a:rPr lang="de-DE" sz="1000" dirty="0">
                <a:solidFill>
                  <a:schemeClr val="bg1">
                    <a:lumMod val="50000"/>
                  </a:schemeClr>
                </a:solidFill>
              </a:rPr>
              <a:t>Screenshot: https://www.youtube.com/watch?v=bah8djVZEOQ </a:t>
            </a:r>
          </a:p>
        </p:txBody>
      </p:sp>
      <p:pic>
        <p:nvPicPr>
          <p:cNvPr id="7" name="Grafik 6" descr="QR Code zum Video eines Elevator Pitches als Beispiel.">
            <a:extLst>
              <a:ext uri="{C183D7F6-B498-43B3-948B-1728B52AA6E4}">
                <adec:decorative xmlns:adec="http://schemas.microsoft.com/office/drawing/2017/decorative" val="0"/>
              </a:ext>
            </a:extLst>
          </p:cNvPr>
          <p:cNvPicPr>
            <a:picLocks noChangeAspect="1"/>
          </p:cNvPicPr>
          <p:nvPr/>
        </p:nvPicPr>
        <p:blipFill rotWithShape="1">
          <a:blip r:embed="rId6"/>
          <a:srcRect r="75444" b="17321"/>
          <a:stretch/>
        </p:blipFill>
        <p:spPr>
          <a:xfrm>
            <a:off x="10342798" y="2187874"/>
            <a:ext cx="1418738" cy="1411229"/>
          </a:xfrm>
          <a:prstGeom prst="rect">
            <a:avLst/>
          </a:prstGeom>
        </p:spPr>
      </p:pic>
      <p:sp>
        <p:nvSpPr>
          <p:cNvPr id="5" name="Fußzeilenplatzhalter 4"/>
          <p:cNvSpPr>
            <a:spLocks noGrp="1"/>
          </p:cNvSpPr>
          <p:nvPr>
            <p:ph type="ftr" sz="quarter" idx="11"/>
          </p:nvPr>
        </p:nvSpPr>
        <p:spPr/>
        <p:txBody>
          <a:bodyPr/>
          <a:lstStyle/>
          <a:p>
            <a:r>
              <a:rPr lang="de-DE"/>
              <a:t>© 2024 Verbraucherzentrale Bundesverband e.V.</a:t>
            </a:r>
            <a:endParaRPr lang="de-DE" dirty="0"/>
          </a:p>
        </p:txBody>
      </p:sp>
      <p:sp>
        <p:nvSpPr>
          <p:cNvPr id="9" name="Datumsplatzhalter 8"/>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15368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28000" y="632082"/>
            <a:ext cx="11132717" cy="461665"/>
          </a:xfrm>
        </p:spPr>
        <p:txBody>
          <a:bodyPr/>
          <a:lstStyle/>
          <a:p>
            <a:r>
              <a:rPr lang="de-DE" dirty="0">
                <a:solidFill>
                  <a:schemeClr val="bg2"/>
                </a:solidFill>
              </a:rPr>
              <a:t>Aufgabe: </a:t>
            </a:r>
            <a:r>
              <a:rPr lang="de-DE" dirty="0"/>
              <a:t>Erstellt selbst einen </a:t>
            </a:r>
            <a:r>
              <a:rPr lang="de-DE" dirty="0">
                <a:solidFill>
                  <a:schemeClr val="bg2"/>
                </a:solidFill>
              </a:rPr>
              <a:t>Elevator-Pitch</a:t>
            </a:r>
          </a:p>
        </p:txBody>
      </p:sp>
      <p:sp>
        <p:nvSpPr>
          <p:cNvPr id="8" name="Inhaltsplatzhalter 3"/>
          <p:cNvSpPr txBox="1">
            <a:spLocks/>
          </p:cNvSpPr>
          <p:nvPr/>
        </p:nvSpPr>
        <p:spPr>
          <a:xfrm>
            <a:off x="527999" y="1374301"/>
            <a:ext cx="11132717" cy="4678204"/>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800" b="1" kern="1200" cap="all" baseline="0">
                <a:solidFill>
                  <a:schemeClr val="tx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85750" indent="-285750">
              <a:buFont typeface="Wingdings" panose="05000000000000000000" pitchFamily="2" charset="2"/>
              <a:buChar char="ü"/>
            </a:pPr>
            <a:r>
              <a:rPr lang="de-DE" sz="2000" b="0" cap="none" dirty="0"/>
              <a:t>Findet euch </a:t>
            </a:r>
            <a:r>
              <a:rPr lang="de-DE" sz="2000" cap="none" dirty="0">
                <a:solidFill>
                  <a:schemeClr val="bg2"/>
                </a:solidFill>
              </a:rPr>
              <a:t>in Kleingruppen </a:t>
            </a:r>
            <a:r>
              <a:rPr lang="de-DE" sz="2000" b="0" cap="none" dirty="0"/>
              <a:t>zusammen. </a:t>
            </a:r>
          </a:p>
          <a:p>
            <a:pPr marL="285750" indent="-285750">
              <a:buFont typeface="Wingdings" panose="05000000000000000000" pitchFamily="2" charset="2"/>
              <a:buChar char="ü"/>
            </a:pPr>
            <a:endParaRPr lang="de-DE" sz="2000" b="0" cap="none" dirty="0"/>
          </a:p>
          <a:p>
            <a:pPr marL="285750" indent="-285750">
              <a:buFont typeface="Wingdings" panose="05000000000000000000" pitchFamily="2" charset="2"/>
              <a:buChar char="ü"/>
            </a:pPr>
            <a:r>
              <a:rPr lang="de-DE" sz="2000" b="0" cap="none" dirty="0"/>
              <a:t>Geht gemeinsam durch, was ihr bisher gelernt und recherchiert habt: Was hat euch besonders interessiert? Wo sind bei euch Fragen aufgekommen?  </a:t>
            </a:r>
          </a:p>
          <a:p>
            <a:pPr marL="285750" indent="-285750">
              <a:buFont typeface="Wingdings" panose="05000000000000000000" pitchFamily="2" charset="2"/>
              <a:buChar char="ü"/>
            </a:pPr>
            <a:endParaRPr lang="de-DE" sz="2000" b="0" cap="none" dirty="0"/>
          </a:p>
          <a:p>
            <a:pPr marL="285750" indent="-285750">
              <a:buFont typeface="Wingdings" panose="05000000000000000000" pitchFamily="2" charset="2"/>
              <a:buChar char="ü"/>
            </a:pPr>
            <a:r>
              <a:rPr lang="de-DE" sz="2000" b="0" cap="none" dirty="0"/>
              <a:t>Besprecht die für euch </a:t>
            </a:r>
            <a:r>
              <a:rPr lang="de-DE" sz="2000" cap="none" dirty="0">
                <a:solidFill>
                  <a:schemeClr val="bg2"/>
                </a:solidFill>
              </a:rPr>
              <a:t>wichtigsten Inhalte</a:t>
            </a:r>
            <a:r>
              <a:rPr lang="de-DE" sz="2000" b="0" cap="none" dirty="0"/>
              <a:t>, welche ihr an Freunde oder Familie weitergeben möchtet. </a:t>
            </a:r>
          </a:p>
          <a:p>
            <a:pPr marL="285750" indent="-285750">
              <a:buFont typeface="Wingdings" panose="05000000000000000000" pitchFamily="2" charset="2"/>
              <a:buChar char="ü"/>
            </a:pPr>
            <a:endParaRPr lang="de-DE" sz="2000" b="0" cap="none" dirty="0"/>
          </a:p>
          <a:p>
            <a:pPr marL="285750" indent="-285750">
              <a:buFont typeface="Wingdings" panose="05000000000000000000" pitchFamily="2" charset="2"/>
              <a:buChar char="ü"/>
            </a:pPr>
            <a:r>
              <a:rPr lang="de-DE" sz="2000" b="0" cap="none" dirty="0"/>
              <a:t>Einigt euch auf maximal fünf </a:t>
            </a:r>
            <a:r>
              <a:rPr lang="de-DE" sz="2000" cap="none" dirty="0">
                <a:solidFill>
                  <a:schemeClr val="bg2"/>
                </a:solidFill>
              </a:rPr>
              <a:t>Kernbotschaften</a:t>
            </a:r>
            <a:r>
              <a:rPr lang="de-DE" sz="2000" b="0" cap="none" dirty="0"/>
              <a:t>, die ihr in eurem Pitch präsentieren möchtet! </a:t>
            </a:r>
          </a:p>
          <a:p>
            <a:pPr marL="285750" indent="-285750">
              <a:buFont typeface="Wingdings" panose="05000000000000000000" pitchFamily="2" charset="2"/>
              <a:buChar char="ü"/>
            </a:pPr>
            <a:endParaRPr lang="de-DE" sz="2000" b="0" cap="none" dirty="0"/>
          </a:p>
          <a:p>
            <a:pPr marL="285750" indent="-285750">
              <a:buFont typeface="Wingdings" panose="05000000000000000000" pitchFamily="2" charset="2"/>
              <a:buChar char="ü"/>
            </a:pPr>
            <a:r>
              <a:rPr lang="de-DE" sz="2000" b="0" cap="none" dirty="0"/>
              <a:t>Überlegt euch auch, wie ihr die Kernbotschaften kreativ vermitteln könnt. Aber denkt daran – ihr habt </a:t>
            </a:r>
            <a:r>
              <a:rPr lang="de-DE" sz="2000" cap="none" dirty="0">
                <a:solidFill>
                  <a:schemeClr val="bg2"/>
                </a:solidFill>
              </a:rPr>
              <a:t>für den Pitch nur 60 Sekunden </a:t>
            </a:r>
            <a:r>
              <a:rPr lang="de-DE" sz="2000" b="0" cap="none" dirty="0"/>
              <a:t>Zeit!</a:t>
            </a:r>
          </a:p>
        </p:txBody>
      </p:sp>
      <p:sp>
        <p:nvSpPr>
          <p:cNvPr id="4" name="Fußzeilenplatzhalter 3"/>
          <p:cNvSpPr>
            <a:spLocks noGrp="1"/>
          </p:cNvSpPr>
          <p:nvPr>
            <p:ph type="ftr" sz="quarter" idx="11"/>
          </p:nvPr>
        </p:nvSpPr>
        <p:spPr/>
        <p:txBody>
          <a:bodyPr/>
          <a:lstStyle/>
          <a:p>
            <a:r>
              <a:rPr lang="de-DE"/>
              <a:t>© 2024 Verbraucherzentrale Bundesverband e.V.</a:t>
            </a:r>
            <a:endParaRPr lang="de-DE" dirty="0"/>
          </a:p>
        </p:txBody>
      </p:sp>
      <p:sp>
        <p:nvSpPr>
          <p:cNvPr id="5" name="Datumsplatzhalter 4"/>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27196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Ergebnispräsentation</a:t>
            </a:r>
          </a:p>
        </p:txBody>
      </p:sp>
      <p:sp>
        <p:nvSpPr>
          <p:cNvPr id="7" name="Abgerundete rechteckige Legende 6"/>
          <p:cNvSpPr/>
          <p:nvPr/>
        </p:nvSpPr>
        <p:spPr>
          <a:xfrm>
            <a:off x="945663" y="1611810"/>
            <a:ext cx="3222365" cy="2226366"/>
          </a:xfrm>
          <a:prstGeom prst="wedgeRoundRectCallout">
            <a:avLst>
              <a:gd name="adj1" fmla="val 63886"/>
              <a:gd name="adj2" fmla="val 68452"/>
              <a:gd name="adj3" fmla="val 16667"/>
            </a:avLst>
          </a:prstGeom>
          <a:solidFill>
            <a:srgbClr val="009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t>Stellt eure </a:t>
            </a:r>
          </a:p>
          <a:p>
            <a:pPr algn="ctr"/>
            <a:r>
              <a:rPr lang="de-DE" sz="2400" b="1" dirty="0"/>
              <a:t>Pitches </a:t>
            </a:r>
          </a:p>
          <a:p>
            <a:pPr algn="ctr"/>
            <a:r>
              <a:rPr lang="de-DE" sz="2400" b="1" dirty="0"/>
              <a:t>in der Runde </a:t>
            </a:r>
          </a:p>
          <a:p>
            <a:pPr algn="ctr"/>
            <a:r>
              <a:rPr lang="de-DE" sz="2400" b="1" dirty="0"/>
              <a:t>vor!</a:t>
            </a:r>
            <a:endParaRPr lang="de-DE" sz="1600" dirty="0"/>
          </a:p>
        </p:txBody>
      </p:sp>
      <p:sp>
        <p:nvSpPr>
          <p:cNvPr id="9" name="Ovale Legende 8" descr="Sprechblase als Dekoration.">
            <a:extLst>
              <a:ext uri="{C183D7F6-B498-43B3-948B-1728B52AA6E4}">
                <adec:decorative xmlns:adec="http://schemas.microsoft.com/office/drawing/2017/decorative" val="0"/>
              </a:ext>
            </a:extLst>
          </p:cNvPr>
          <p:cNvSpPr/>
          <p:nvPr/>
        </p:nvSpPr>
        <p:spPr>
          <a:xfrm>
            <a:off x="5352755" y="1093747"/>
            <a:ext cx="1796771" cy="1432874"/>
          </a:xfrm>
          <a:prstGeom prst="wedgeEllipseCallout">
            <a:avLst>
              <a:gd name="adj1" fmla="val -60707"/>
              <a:gd name="adj2" fmla="val 92105"/>
            </a:avLst>
          </a:prstGeom>
          <a:solidFill>
            <a:schemeClr val="tx2"/>
          </a:solidFill>
          <a:ln>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11" name="Wolkenförmige Legende 10" descr="Gedankenwolke als Dekoration.">
            <a:extLst>
              <a:ext uri="{C183D7F6-B498-43B3-948B-1728B52AA6E4}">
                <adec:decorative xmlns:adec="http://schemas.microsoft.com/office/drawing/2017/decorative" val="0"/>
              </a:ext>
            </a:extLst>
          </p:cNvPr>
          <p:cNvSpPr/>
          <p:nvPr/>
        </p:nvSpPr>
        <p:spPr>
          <a:xfrm rot="10372336" flipH="1">
            <a:off x="1131598" y="4496676"/>
            <a:ext cx="2367687" cy="1671326"/>
          </a:xfrm>
          <a:prstGeom prst="cloudCallout">
            <a:avLst>
              <a:gd name="adj1" fmla="val 69816"/>
              <a:gd name="adj2" fmla="val 3160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Inhaltsplatzhalter 7" descr="Abbildung des Signets des Bildungsprogramm Verbraucherchecker.">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4516" y="3164335"/>
            <a:ext cx="3810906" cy="2850639"/>
          </a:xfrm>
          <a:prstGeom prst="rect">
            <a:avLst/>
          </a:prstGeom>
        </p:spPr>
      </p:pic>
      <p:cxnSp>
        <p:nvCxnSpPr>
          <p:cNvPr id="13" name="Gerader Verbinder 12" descr="Trennlinie als Dekoration.">
            <a:extLst>
              <a:ext uri="{C183D7F6-B498-43B3-948B-1728B52AA6E4}">
                <adec:decorative xmlns:adec="http://schemas.microsoft.com/office/drawing/2017/decorative" val="0"/>
              </a:ext>
            </a:extLst>
          </p:cNvPr>
          <p:cNvCxnSpPr/>
          <p:nvPr/>
        </p:nvCxnSpPr>
        <p:spPr>
          <a:xfrm>
            <a:off x="7683905" y="2526621"/>
            <a:ext cx="0" cy="3198304"/>
          </a:xfrm>
          <a:prstGeom prst="line">
            <a:avLst/>
          </a:prstGeom>
        </p:spPr>
        <p:style>
          <a:lnRef idx="1">
            <a:schemeClr val="accent1"/>
          </a:lnRef>
          <a:fillRef idx="0">
            <a:schemeClr val="accent1"/>
          </a:fillRef>
          <a:effectRef idx="0">
            <a:schemeClr val="accent1"/>
          </a:effectRef>
          <a:fontRef idx="minor">
            <a:schemeClr val="tx1"/>
          </a:fontRef>
        </p:style>
      </p:cxnSp>
      <p:sp>
        <p:nvSpPr>
          <p:cNvPr id="5" name="Abgerundetes Rechteck 4"/>
          <p:cNvSpPr/>
          <p:nvPr/>
        </p:nvSpPr>
        <p:spPr>
          <a:xfrm>
            <a:off x="8057322" y="2389933"/>
            <a:ext cx="3749169" cy="3483810"/>
          </a:xfrm>
          <a:prstGeom prst="roundRect">
            <a:avLst/>
          </a:prstGeom>
          <a:solidFill>
            <a:srgbClr val="0098A1"/>
          </a:solidFill>
          <a:ln>
            <a:solidFill>
              <a:srgbClr val="0098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t>Fragen an die Gruppe:</a:t>
            </a:r>
          </a:p>
          <a:p>
            <a:pPr algn="ctr"/>
            <a:endParaRPr lang="de-DE" sz="2000" dirty="0"/>
          </a:p>
          <a:p>
            <a:pPr algn="ctr"/>
            <a:r>
              <a:rPr lang="de-DE" sz="2000" dirty="0"/>
              <a:t>Was waren die Kernbotschaften? </a:t>
            </a:r>
          </a:p>
          <a:p>
            <a:pPr algn="ctr"/>
            <a:endParaRPr lang="de-DE" sz="2000" dirty="0"/>
          </a:p>
          <a:p>
            <a:pPr algn="ctr"/>
            <a:r>
              <a:rPr lang="de-DE" sz="2000" dirty="0"/>
              <a:t>Was hat euch geholfen, die Kernbotschaften zu erkennen und vielleicht auch später noch zu erinnern?</a:t>
            </a:r>
          </a:p>
        </p:txBody>
      </p:sp>
      <p:sp>
        <p:nvSpPr>
          <p:cNvPr id="4" name="Fußzeilenplatzhalter 3"/>
          <p:cNvSpPr>
            <a:spLocks noGrp="1"/>
          </p:cNvSpPr>
          <p:nvPr>
            <p:ph type="ftr" sz="quarter" idx="11"/>
          </p:nvPr>
        </p:nvSpPr>
        <p:spPr/>
        <p:txBody>
          <a:bodyPr/>
          <a:lstStyle/>
          <a:p>
            <a:r>
              <a:rPr lang="de-DE"/>
              <a:t>© 2024 Verbraucherzentrale Bundesverband e.V.</a:t>
            </a:r>
            <a:endParaRPr lang="de-DE" dirty="0"/>
          </a:p>
        </p:txBody>
      </p:sp>
      <p:sp>
        <p:nvSpPr>
          <p:cNvPr id="6" name="Datumsplatzhalter 5"/>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3975131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descr="Logo zum Hinweis auf die hier gültige Lizenz CC by SA."/>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000" y="245007"/>
            <a:ext cx="1242743" cy="479659"/>
          </a:xfrm>
          <a:prstGeom prst="rect">
            <a:avLst/>
          </a:prstGeom>
        </p:spPr>
      </p:pic>
      <p:sp>
        <p:nvSpPr>
          <p:cNvPr id="8" name="Rechteck 7"/>
          <p:cNvSpPr/>
          <p:nvPr/>
        </p:nvSpPr>
        <p:spPr>
          <a:xfrm>
            <a:off x="302215" y="771840"/>
            <a:ext cx="5391316" cy="1015663"/>
          </a:xfrm>
          <a:prstGeom prst="rect">
            <a:avLst/>
          </a:prstGeom>
        </p:spPr>
        <p:txBody>
          <a:bodyPr wrap="square">
            <a:spAutoFit/>
          </a:bodyPr>
          <a:lstStyle/>
          <a:p>
            <a:r>
              <a:rPr lang="de-DE" sz="1200" dirty="0">
                <a:solidFill>
                  <a:schemeClr val="bg1"/>
                </a:solidFill>
                <a:latin typeface="+mj-lt"/>
              </a:rPr>
              <a:t>Dieses Werk ist lizenziert unter einer Creative </a:t>
            </a:r>
            <a:r>
              <a:rPr lang="de-DE" sz="1200" dirty="0" err="1">
                <a:solidFill>
                  <a:schemeClr val="bg1"/>
                </a:solidFill>
                <a:latin typeface="+mj-lt"/>
              </a:rPr>
              <a:t>Commons</a:t>
            </a:r>
            <a:r>
              <a:rPr lang="de-DE" sz="1200" dirty="0">
                <a:solidFill>
                  <a:schemeClr val="bg1"/>
                </a:solidFill>
                <a:latin typeface="+mj-lt"/>
              </a:rPr>
              <a:t> Namensnennung - Weitergabe unter gleichen Bedingungen 4.0 International Lizenz. Der Verbraucherzentrale Bundesverband muss als Quelle genannt und die oben genannte Creative </a:t>
            </a:r>
            <a:r>
              <a:rPr lang="de-DE" sz="1200" dirty="0" err="1">
                <a:solidFill>
                  <a:schemeClr val="bg1"/>
                </a:solidFill>
                <a:latin typeface="+mj-lt"/>
              </a:rPr>
              <a:t>Commons</a:t>
            </a:r>
            <a:r>
              <a:rPr lang="de-DE" sz="1200" dirty="0">
                <a:solidFill>
                  <a:schemeClr val="bg1"/>
                </a:solidFill>
                <a:latin typeface="+mj-lt"/>
              </a:rPr>
              <a:t>-Lizenz verwendet werden. Lizenztext unter http://creativecommons.org/licenses/by-sa/4.0/</a:t>
            </a:r>
          </a:p>
        </p:txBody>
      </p:sp>
      <p:sp>
        <p:nvSpPr>
          <p:cNvPr id="13" name="Inhaltsplatzhalter 4"/>
          <p:cNvSpPr txBox="1">
            <a:spLocks/>
          </p:cNvSpPr>
          <p:nvPr/>
        </p:nvSpPr>
        <p:spPr>
          <a:xfrm>
            <a:off x="396000" y="3540154"/>
            <a:ext cx="4136923" cy="550920"/>
          </a:xfrm>
          <a:prstGeom prst="rect">
            <a:avLst/>
          </a:prstGeom>
        </p:spPr>
        <p:txBody>
          <a:bodyPr vert="horz" wrap="square" lIns="0" tIns="0" rIns="0" bIns="0" rtlCol="0">
            <a:sp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lang="de-DE" sz="1400" b="0" kern="1200" cap="none" baseline="0">
                <a:solidFill>
                  <a:schemeClr val="bg1"/>
                </a:solidFill>
                <a:latin typeface="Arial" panose="020B0604020202020204" pitchFamily="34" charset="0"/>
                <a:ea typeface="MS PGothic" pitchFamily="34" charset="-128"/>
                <a:cs typeface="Arial" panose="020B0604020202020204" pitchFamily="34" charset="0"/>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2pPr>
            <a:lvl3pPr marL="360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3pPr>
            <a:lvl4pPr marL="612000" indent="-252000" algn="l" defTabSz="914400" rtl="0" eaLnBrk="1" latinLnBrk="0" hangingPunct="1">
              <a:lnSpc>
                <a:spcPct val="110000"/>
              </a:lnSpc>
              <a:spcBef>
                <a:spcPts val="0"/>
              </a:spcBef>
              <a:spcAft>
                <a:spcPts val="600"/>
              </a:spcAft>
              <a:buFont typeface="Arial" panose="020B0604020202020204" pitchFamily="34" charset="0"/>
              <a:buChar char="•"/>
              <a:defRPr lang="de-DE" sz="1800" kern="1200">
                <a:solidFill>
                  <a:schemeClr val="tx1"/>
                </a:solidFill>
                <a:latin typeface="Arial" panose="020B0604020202020204" pitchFamily="34" charset="0"/>
                <a:ea typeface="MS PGothic" pitchFamily="34" charset="-128"/>
                <a:cs typeface="Arial" panose="020B0604020202020204" pitchFamily="34" charset="0"/>
              </a:defRPr>
            </a:lvl4pPr>
            <a:lvl5pPr marL="360000" indent="-324000" algn="l" defTabSz="914400" rtl="0" eaLnBrk="1" latinLnBrk="0" hangingPunct="1">
              <a:lnSpc>
                <a:spcPct val="110000"/>
              </a:lnSpc>
              <a:spcBef>
                <a:spcPts val="0"/>
              </a:spcBef>
              <a:spcAft>
                <a:spcPts val="600"/>
              </a:spcAft>
              <a:buFontTx/>
              <a:buBlip>
                <a:blip r:embed="rId3"/>
              </a:buBlip>
              <a:defRPr lang="de-DE" sz="1800" kern="1200" baseline="0">
                <a:solidFill>
                  <a:schemeClr val="tx1"/>
                </a:solidFill>
                <a:latin typeface="Arial" panose="020B0604020202020204" pitchFamily="34" charset="0"/>
                <a:ea typeface="MS PGothic" pitchFamily="34" charset="-128"/>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DE" b="1" dirty="0"/>
              <a:t>www.verbraucherchecker.de</a:t>
            </a:r>
          </a:p>
          <a:p>
            <a:r>
              <a:rPr lang="de-DE" b="1" dirty="0"/>
              <a:t>www.instagram.com/verbraucherchecker</a:t>
            </a:r>
          </a:p>
        </p:txBody>
      </p:sp>
      <p:sp>
        <p:nvSpPr>
          <p:cNvPr id="9" name="Titel 8"/>
          <p:cNvSpPr>
            <a:spLocks noGrp="1"/>
          </p:cNvSpPr>
          <p:nvPr>
            <p:ph type="title"/>
          </p:nvPr>
        </p:nvSpPr>
        <p:spPr>
          <a:xfrm>
            <a:off x="528000" y="4485275"/>
            <a:ext cx="8064000" cy="215444"/>
          </a:xfrm>
        </p:spPr>
        <p:txBody>
          <a:bodyPr/>
          <a:lstStyle/>
          <a:p>
            <a:r>
              <a:rPr lang="de-DE" dirty="0"/>
              <a:t>Impressum</a:t>
            </a:r>
          </a:p>
        </p:txBody>
      </p:sp>
      <p:sp>
        <p:nvSpPr>
          <p:cNvPr id="5" name="Inhaltsplatzhalter 4"/>
          <p:cNvSpPr>
            <a:spLocks noGrp="1"/>
          </p:cNvSpPr>
          <p:nvPr>
            <p:ph idx="1"/>
          </p:nvPr>
        </p:nvSpPr>
        <p:spPr>
          <a:xfrm>
            <a:off x="528638" y="4795838"/>
            <a:ext cx="8062912" cy="1575816"/>
          </a:xfrm>
        </p:spPr>
        <p:txBody>
          <a:bodyPr/>
          <a:lstStyle/>
          <a:p>
            <a:r>
              <a:rPr lang="de-DE" dirty="0"/>
              <a:t>Verbraucherzentrale </a:t>
            </a:r>
            <a:br>
              <a:rPr lang="de-DE" dirty="0"/>
            </a:br>
            <a:r>
              <a:rPr lang="de-DE" dirty="0"/>
              <a:t>Bundesverband e.V.</a:t>
            </a:r>
          </a:p>
          <a:p>
            <a:r>
              <a:rPr lang="de-DE" dirty="0"/>
              <a:t>Rudi-Dutschke-Straße 17 </a:t>
            </a:r>
            <a:br>
              <a:rPr lang="de-DE" dirty="0"/>
            </a:br>
            <a:r>
              <a:rPr lang="de-DE" dirty="0"/>
              <a:t>10969 Berlin</a:t>
            </a:r>
          </a:p>
          <a:p>
            <a:r>
              <a:rPr lang="de-DE" dirty="0"/>
              <a:t>info@vzbv.de</a:t>
            </a:r>
            <a:br>
              <a:rPr lang="de-DE" dirty="0"/>
            </a:br>
            <a:r>
              <a:rPr lang="de-DE" dirty="0"/>
              <a:t>www.vzbv.de</a:t>
            </a:r>
          </a:p>
        </p:txBody>
      </p:sp>
      <p:pic>
        <p:nvPicPr>
          <p:cNvPr id="12" name="Grafik 11" descr="Logo des Fördermittelgebers. Bundesministerium für Umwelt, Naturschutz, nukleare Sicherheit und Verbraucherschutz."/>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03804" y="4666631"/>
            <a:ext cx="2312757" cy="1455873"/>
          </a:xfrm>
          <a:prstGeom prst="rect">
            <a:avLst/>
          </a:prstGeom>
        </p:spPr>
      </p:pic>
      <p:sp>
        <p:nvSpPr>
          <p:cNvPr id="7" name="Fußzeilenplatzhalter 6">
            <a:extLst>
              <a:ext uri="{C183D7F6-B498-43B3-948B-1728B52AA6E4}">
                <adec:decorative xmlns:adec="http://schemas.microsoft.com/office/drawing/2017/decorative" val="0"/>
              </a:ext>
            </a:extLst>
          </p:cNvPr>
          <p:cNvSpPr>
            <a:spLocks noGrp="1"/>
          </p:cNvSpPr>
          <p:nvPr>
            <p:ph type="ftr" sz="quarter" idx="11"/>
          </p:nvPr>
        </p:nvSpPr>
        <p:spPr>
          <a:xfrm>
            <a:off x="528000" y="6516001"/>
            <a:ext cx="7847651" cy="138499"/>
          </a:xfrm>
        </p:spPr>
        <p:txBody>
          <a:bodyPr/>
          <a:lstStyle/>
          <a:p>
            <a:r>
              <a:rPr lang="de-DE"/>
              <a:t>© 2024 Verbraucherzentrale Bundesverband e.V.</a:t>
            </a:r>
            <a:endParaRPr lang="de-DE" dirty="0"/>
          </a:p>
        </p:txBody>
      </p:sp>
      <p:sp>
        <p:nvSpPr>
          <p:cNvPr id="2" name="Datumsplatzhalter 1"/>
          <p:cNvSpPr>
            <a:spLocks noGrp="1"/>
          </p:cNvSpPr>
          <p:nvPr>
            <p:ph type="dt" sz="half" idx="10"/>
          </p:nvPr>
        </p:nvSpPr>
        <p:spPr/>
        <p:txBody>
          <a:bodyPr/>
          <a:lstStyle/>
          <a:p>
            <a:r>
              <a:rPr lang="de-DE"/>
              <a:t>Stand: Februar 2025</a:t>
            </a:r>
            <a:endParaRPr lang="de-DE" dirty="0"/>
          </a:p>
        </p:txBody>
      </p:sp>
    </p:spTree>
    <p:extLst>
      <p:ext uri="{BB962C8B-B14F-4D97-AF65-F5344CB8AC3E}">
        <p14:creationId xmlns:p14="http://schemas.microsoft.com/office/powerpoint/2010/main" val="83198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grau">
  <a:themeElements>
    <a:clrScheme name="Benutzerdefiniert 7">
      <a:dk1>
        <a:sysClr val="windowText" lastClr="000000"/>
      </a:dk1>
      <a:lt1>
        <a:sysClr val="window" lastClr="FFFFFF"/>
      </a:lt1>
      <a:dk2>
        <a:srgbClr val="EB6A1D"/>
      </a:dk2>
      <a:lt2>
        <a:srgbClr val="EB6A1D"/>
      </a:lt2>
      <a:accent1>
        <a:srgbClr val="EB6A1D"/>
      </a:accent1>
      <a:accent2>
        <a:srgbClr val="EB6A1D"/>
      </a:accent2>
      <a:accent3>
        <a:srgbClr val="EB6A1D"/>
      </a:accent3>
      <a:accent4>
        <a:srgbClr val="FABB00"/>
      </a:accent4>
      <a:accent5>
        <a:srgbClr val="FABB00"/>
      </a:accent5>
      <a:accent6>
        <a:srgbClr val="FABB00"/>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B0C0E01C-EE57-4DF2-A383-A75D5E2C9EAE}"/>
    </a:ext>
  </a:extLst>
</a:theme>
</file>

<file path=ppt/theme/theme2.xml><?xml version="1.0" encoding="utf-8"?>
<a:theme xmlns:a="http://schemas.openxmlformats.org/drawingml/2006/main" name="blau">
  <a:themeElements>
    <a:clrScheme name="Benutzerdefiniert 6">
      <a:dk1>
        <a:sysClr val="windowText" lastClr="000000"/>
      </a:dk1>
      <a:lt1>
        <a:sysClr val="window" lastClr="FFFFFF"/>
      </a:lt1>
      <a:dk2>
        <a:srgbClr val="000000"/>
      </a:dk2>
      <a:lt2>
        <a:srgbClr val="C83F3F"/>
      </a:lt2>
      <a:accent1>
        <a:srgbClr val="4B4B4D"/>
      </a:accent1>
      <a:accent2>
        <a:srgbClr val="B1C800"/>
      </a:accent2>
      <a:accent3>
        <a:srgbClr val="66B257"/>
      </a:accent3>
      <a:accent4>
        <a:srgbClr val="009BDE"/>
      </a:accent4>
      <a:accent5>
        <a:srgbClr val="0068AE"/>
      </a:accent5>
      <a:accent6>
        <a:srgbClr val="6B368A"/>
      </a:accent6>
      <a:hlink>
        <a:srgbClr val="000000"/>
      </a:hlink>
      <a:folHlink>
        <a:srgbClr val="4B4B4D"/>
      </a:folHlink>
    </a:clrScheme>
    <a:fontScheme name="Verbraucherzentral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4-03-13_Präsentation co-kreation Workshop" id="{152211CD-A1A7-4257-B710-217F8C5643B0}" vid="{20E9F336-8F92-4B91-9482-9AC0E662A87C}"/>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99C368EDE2880C409D44AC2923257D03" ma:contentTypeVersion="13" ma:contentTypeDescription="Ein neues Dokument erstellen." ma:contentTypeScope="" ma:versionID="d159e162d24dc6c8a85ea08685cf7dce">
  <xsd:schema xmlns:xsd="http://www.w3.org/2001/XMLSchema" xmlns:xs="http://www.w3.org/2001/XMLSchema" xmlns:p="http://schemas.microsoft.com/office/2006/metadata/properties" xmlns:ns2="e2003e0d-3b06-4c9d-8d1d-f4d78b896d7f" xmlns:ns3="446c0d59-f66a-4060-bae3-8764579e2e6d" targetNamespace="http://schemas.microsoft.com/office/2006/metadata/properties" ma:root="true" ma:fieldsID="c27c65c29c5488056d5895accc178e8a" ns2:_="" ns3:_="">
    <xsd:import namespace="e2003e0d-3b06-4c9d-8d1d-f4d78b896d7f"/>
    <xsd:import namespace="446c0d59-f66a-4060-bae3-8764579e2e6d"/>
    <xsd:element name="properties">
      <xsd:complexType>
        <xsd:sequence>
          <xsd:element name="documentManagement">
            <xsd:complexType>
              <xsd:all>
                <xsd:element ref="ns2:_dlc_DocId" minOccurs="0"/>
                <xsd:element ref="ns2:_dlc_DocIdUrl" minOccurs="0"/>
                <xsd:element ref="ns2:_dlc_DocIdPersistId" minOccurs="0"/>
                <xsd:element ref="ns3:Kommentare" minOccurs="0"/>
                <xsd:element ref="ns3:HinProz"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003e0d-3b06-4c9d-8d1d-f4d78b896d7f"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false">
      <xsd:simpleType>
        <xsd:restriction base="dms:Text"/>
      </xsd:simpleType>
    </xsd:element>
    <xsd:element name="_dlc_DocIdUrl" ma:index="9" nillable="true" ma:displayName="Dokument-ID" ma:description="Permanenter Hyperlink zu diesem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Beständige ID" ma:description="ID beim Hinzufügen beibehalten."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46c0d59-f66a-4060-bae3-8764579e2e6d" elementFormDefault="qualified">
    <xsd:import namespace="http://schemas.microsoft.com/office/2006/documentManagement/types"/>
    <xsd:import namespace="http://schemas.microsoft.com/office/infopath/2007/PartnerControls"/>
    <xsd:element name="Kommentare" ma:index="11" nillable="true" ma:displayName="Kommentare" ma:internalName="Kommentare">
      <xsd:simpleType>
        <xsd:restriction base="dms:Note">
          <xsd:maxLength value="255"/>
        </xsd:restriction>
      </xsd:simpleType>
    </xsd:element>
    <xsd:element name="HinProz" ma:index="12" nillable="true" ma:displayName="Hinweise zum Prozess" ma:format="Hyperlink" ma:internalName="HinProz">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xmlns="">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xmlns="">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HinProz xmlns="446c0d59-f66a-4060-bae3-8764579e2e6d">
      <Url xsi:nil="true"/>
      <Description xsi:nil="true"/>
    </HinProz>
    <_dlc_DocIdPersistId xmlns="e2003e0d-3b06-4c9d-8d1d-f4d78b896d7f" xsi:nil="true"/>
    <_dlc_DocId xmlns="e2003e0d-3b06-4c9d-8d1d-f4d78b896d7f" xsi:nil="true"/>
    <Kommentare xmlns="446c0d59-f66a-4060-bae3-8764579e2e6d" xsi:nil="true"/>
    <_dlc_DocIdUrl xmlns="e2003e0d-3b06-4c9d-8d1d-f4d78b896d7f">
      <Url xsi:nil="true"/>
      <Description xsi:nil="true"/>
    </_dlc_DocIdUrl>
  </documentManagement>
</p:properties>
</file>

<file path=customXml/itemProps1.xml><?xml version="1.0" encoding="utf-8"?>
<ds:datastoreItem xmlns:ds="http://schemas.openxmlformats.org/officeDocument/2006/customXml" ds:itemID="{4548A93D-6728-4D56-AF18-5AF516DA4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2003e0d-3b06-4c9d-8d1d-f4d78b896d7f"/>
    <ds:schemaRef ds:uri="446c0d59-f66a-4060-bae3-8764579e2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307844A-5B2B-48E1-BD95-AFF94465314B}">
  <ds:schemaRefs>
    <ds:schemaRef ds:uri="http://schemas.microsoft.com/sharepoint/events"/>
    <ds:schemaRef ds:uri=""/>
  </ds:schemaRefs>
</ds:datastoreItem>
</file>

<file path=customXml/itemProps3.xml><?xml version="1.0" encoding="utf-8"?>
<ds:datastoreItem xmlns:ds="http://schemas.openxmlformats.org/officeDocument/2006/customXml" ds:itemID="{58B4227C-3F6F-4103-AD4B-03399B801A9E}">
  <ds:schemaRefs>
    <ds:schemaRef ds:uri="http://schemas.microsoft.com/sharepoint/v3/contenttype/forms"/>
  </ds:schemaRefs>
</ds:datastoreItem>
</file>

<file path=customXml/itemProps4.xml><?xml version="1.0" encoding="utf-8"?>
<ds:datastoreItem xmlns:ds="http://schemas.openxmlformats.org/officeDocument/2006/customXml" ds:itemID="{D78CC900-7FB1-45D5-865E-CBEBC6E758F1}">
  <ds:schemaRefs>
    <ds:schemaRef ds:uri="http://schemas.openxmlformats.org/package/2006/metadata/core-properties"/>
    <ds:schemaRef ds:uri="http://purl.org/dc/terms/"/>
    <ds:schemaRef ds:uri="http://schemas.microsoft.com/office/infopath/2007/PartnerControls"/>
    <ds:schemaRef ds:uri="e2003e0d-3b06-4c9d-8d1d-f4d78b896d7f"/>
    <ds:schemaRef ds:uri="http://schemas.microsoft.com/office/2006/documentManagement/types"/>
    <ds:schemaRef ds:uri="http://schemas.microsoft.com/office/2006/metadata/properties"/>
    <ds:schemaRef ds:uri="http://purl.org/dc/elements/1.1/"/>
    <ds:schemaRef ds:uri="446c0d59-f66a-4060-bae3-8764579e2e6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24-03-13_Präsentation co-kreation Workshop</Template>
  <TotalTime>0</TotalTime>
  <Words>835</Words>
  <Application>Microsoft Office PowerPoint</Application>
  <PresentationFormat>Breitbild</PresentationFormat>
  <Paragraphs>70</Paragraphs>
  <Slides>5</Slides>
  <Notes>4</Notes>
  <HiddenSlides>0</HiddenSlides>
  <MMClips>0</MMClips>
  <ScaleCrop>false</ScaleCrop>
  <HeadingPairs>
    <vt:vector size="8" baseType="variant">
      <vt:variant>
        <vt:lpstr>Verwendete Schriftarten</vt:lpstr>
      </vt:variant>
      <vt:variant>
        <vt:i4>4</vt:i4>
      </vt:variant>
      <vt:variant>
        <vt:lpstr>Design</vt:lpstr>
      </vt:variant>
      <vt:variant>
        <vt:i4>2</vt:i4>
      </vt:variant>
      <vt:variant>
        <vt:lpstr>Eingebettete OLE-Server</vt:lpstr>
      </vt:variant>
      <vt:variant>
        <vt:i4>1</vt:i4>
      </vt:variant>
      <vt:variant>
        <vt:lpstr>Folientitel</vt:lpstr>
      </vt:variant>
      <vt:variant>
        <vt:i4>5</vt:i4>
      </vt:variant>
    </vt:vector>
  </HeadingPairs>
  <TitlesOfParts>
    <vt:vector size="12" baseType="lpstr">
      <vt:lpstr>ＭＳ Ｐゴシック</vt:lpstr>
      <vt:lpstr>Arial</vt:lpstr>
      <vt:lpstr>Calibri</vt:lpstr>
      <vt:lpstr>Wingdings</vt:lpstr>
      <vt:lpstr>grau</vt:lpstr>
      <vt:lpstr>blau</vt:lpstr>
      <vt:lpstr>think-cell Folie</vt:lpstr>
      <vt:lpstr>Kernbotschaften vermitteln  in einem Elevator-Pitch</vt:lpstr>
      <vt:lpstr>Was ist ein Elevator Pitch?</vt:lpstr>
      <vt:lpstr>Aufgabe: Erstellt selbst einen Elevator-Pitch</vt:lpstr>
      <vt:lpstr>Ergebnispräsentation</vt:lpstr>
      <vt:lpstr>Impressum</vt:lpstr>
    </vt:vector>
  </TitlesOfParts>
  <Company>Verbraucherzentrale Bundesverband e. 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Konsum, Werbung und Influencer:innen</dc:title>
  <dc:creator>Adam-Gutsch, Dörte (vzbv)</dc:creator>
  <cp:lastModifiedBy>Adam-Gutsch</cp:lastModifiedBy>
  <cp:revision>185</cp:revision>
  <dcterms:created xsi:type="dcterms:W3CDTF">2024-03-15T08:01:05Z</dcterms:created>
  <dcterms:modified xsi:type="dcterms:W3CDTF">2025-02-26T09:20:29Z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0x01010099C368EDE2880C409D44AC2923257D03</vt:lpwstr>
  </property>
</Properties>
</file>