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4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48" r:id="rId2"/>
    <p:sldMasterId id="2147483792" r:id="rId3"/>
    <p:sldMasterId id="2147483849" r:id="rId4"/>
    <p:sldMasterId id="2147483673" r:id="rId5"/>
  </p:sldMasterIdLst>
  <p:notesMasterIdLst>
    <p:notesMasterId r:id="rId15"/>
  </p:notesMasterIdLst>
  <p:handoutMasterIdLst>
    <p:handoutMasterId r:id="rId16"/>
  </p:handoutMasterIdLst>
  <p:sldIdLst>
    <p:sldId id="341" r:id="rId6"/>
    <p:sldId id="387" r:id="rId7"/>
    <p:sldId id="384" r:id="rId8"/>
    <p:sldId id="389" r:id="rId9"/>
    <p:sldId id="383" r:id="rId10"/>
    <p:sldId id="381" r:id="rId11"/>
    <p:sldId id="377" r:id="rId12"/>
    <p:sldId id="378" r:id="rId13"/>
    <p:sldId id="285" r:id="rId14"/>
  </p:sldIdLst>
  <p:sldSz cx="12192000" cy="6858000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F5F1A4-A531-7577-F36D-38554E2E5265}" name="Schnieder, Lena (vzbv)" initials="LS" userId="S::l.schnieder@vzbv.de::ae1a9fc8-f240-4258-aa73-18b438590a7d" providerId="AD"/>
  <p188:author id="{B082EBF1-D4A3-2DB5-AC67-43C14786F10B}" name="Hartmann, Janin (vzbv)" initials="JH" userId="S::j.hartmann@vzbv.de::8b51dc90-e631-44f8-a0a6-72bcf847f0b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xer, Lenja Mandavi (vzbv)" initials="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328A"/>
    <a:srgbClr val="FFFFFF"/>
    <a:srgbClr val="FFFAED"/>
    <a:srgbClr val="E8F1F7"/>
    <a:srgbClr val="EDE9F5"/>
    <a:srgbClr val="F7E7E1"/>
    <a:srgbClr val="ECECEC"/>
    <a:srgbClr val="DE00E3"/>
    <a:srgbClr val="FAD8C8"/>
    <a:srgbClr val="E9A0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6" autoAdjust="0"/>
    <p:restoredTop sz="68160" autoAdjust="0"/>
  </p:normalViewPr>
  <p:slideViewPr>
    <p:cSldViewPr snapToGrid="0">
      <p:cViewPr varScale="1">
        <p:scale>
          <a:sx n="47" d="100"/>
          <a:sy n="47" d="100"/>
        </p:scale>
        <p:origin x="1312" y="64"/>
      </p:cViewPr>
      <p:guideLst/>
    </p:cSldViewPr>
  </p:slideViewPr>
  <p:outlineViewPr>
    <p:cViewPr>
      <p:scale>
        <a:sx n="33" d="100"/>
        <a:sy n="33" d="100"/>
      </p:scale>
      <p:origin x="0" y="-1097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206"/>
    </p:cViewPr>
  </p:sorterViewPr>
  <p:notesViewPr>
    <p:cSldViewPr snapToGrid="0">
      <p:cViewPr varScale="1">
        <p:scale>
          <a:sx n="76" d="100"/>
          <a:sy n="76" d="100"/>
        </p:scale>
        <p:origin x="361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D0598791-4985-DC37-757C-20D0BDDAAE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4213A70-38B5-0EE1-7EE0-68A065B06E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BEA0040-0835-4268-9631-ADF01049CCFD}" type="datetimeFigureOut">
              <a:rPr lang="de-DE"/>
              <a:pPr>
                <a:defRPr/>
              </a:pPr>
              <a:t>24.04.2026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E324884-2047-D93A-5476-539843D153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DBDC99F-9C18-71E4-2F55-093A751C76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9B7F60A-CD7F-4CC9-A23C-321251B9AAF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F1F89ECB-4B29-2406-3A1B-8604557E2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140DE0C-C000-8149-5351-25992723C36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7BDA61-1BA1-4B2F-A3DA-A40ABF7A72A6}" type="datetimeFigureOut">
              <a:rPr lang="de-DE"/>
              <a:pPr>
                <a:defRPr/>
              </a:pPr>
              <a:t>24.04.2026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FC00F193-E956-F3E3-B182-8CE261A9C3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6E270C65-D56C-E72A-31F3-CC7F402C31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C50F253-21C2-6BC9-C822-4EAE351B8D1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AE1F44A-A253-4695-D5FB-7FF7C014C7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4B50A89-AEE9-454C-B2A9-437B137527E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Sprechtext (Vorschlag):</a:t>
            </a:r>
          </a:p>
          <a:p>
            <a:endParaRPr lang="de-DE" dirty="0"/>
          </a:p>
          <a:p>
            <a:r>
              <a:rPr lang="de-DE" i="1" baseline="0" dirty="0"/>
              <a:t>„Mit einer Infografik könnt ihr schnell auf ein Thema aufmerksam machen und darüber informieren. </a:t>
            </a:r>
          </a:p>
          <a:p>
            <a:endParaRPr lang="de-DE" i="1" baseline="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i="1" baseline="0" dirty="0"/>
              <a:t>Worauf ihr bei der Gestaltung einer Infografik oder eines Posters achten solltet, erfahrt ihr jetzt. Wir schauen uns die </a:t>
            </a:r>
            <a:r>
              <a:rPr lang="de-DE" altLang="en-US" i="1" dirty="0">
                <a:solidFill>
                  <a:srgbClr val="FFFFFF"/>
                </a:solidFill>
              </a:rPr>
              <a:t>Grundlagen des Designs an – digital und analog.</a:t>
            </a:r>
            <a:r>
              <a:rPr lang="de-DE" i="1" baseline="0" dirty="0"/>
              <a:t>“</a:t>
            </a:r>
            <a:endParaRPr lang="de-DE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B50A89-AEE9-454C-B2A9-437B137527E0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3188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Sprechtext (Vorschlag):</a:t>
            </a:r>
          </a:p>
          <a:p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i="1" dirty="0"/>
              <a:t>„Egal, ob ihr eine Grafik oder ein</a:t>
            </a:r>
            <a:r>
              <a:rPr lang="de-DE" b="0" i="1" baseline="0" dirty="0"/>
              <a:t> Poster erstellt – Übersichtlichkeit ist immer wichtig.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b="0" i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i="1" baseline="0" dirty="0"/>
              <a:t>Wir haben euch hier ein Beispiel mitgebracht, dass den gewünschten Anforderungen entspricht.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b="0" i="1" baseline="0" dirty="0">
              <a:solidFill>
                <a:schemeClr val="tx1"/>
              </a:solidFill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1" dirty="0"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Insgesamt sollte eine Grafik oder ein Poster nicht überladen sein.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b="0" i="1" dirty="0">
              <a:solidFill>
                <a:schemeClr val="tx1"/>
              </a:solidFill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1" dirty="0"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Der </a:t>
            </a:r>
            <a:r>
              <a:rPr lang="de-DE" sz="1200" b="0" i="1" dirty="0">
                <a:solidFill>
                  <a:schemeClr val="bg2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Titel</a:t>
            </a:r>
            <a:r>
              <a:rPr lang="de-DE" sz="1200" b="0" i="1" dirty="0"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 sollte das Thema gut </a:t>
            </a:r>
            <a:r>
              <a:rPr lang="de-DE" sz="1200" b="0" i="1" dirty="0">
                <a:solidFill>
                  <a:schemeClr val="bg2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zusammenfassen</a:t>
            </a:r>
            <a:r>
              <a:rPr lang="de-DE" sz="1200" b="0" i="1" dirty="0"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 und </a:t>
            </a:r>
            <a:r>
              <a:rPr lang="de-DE" sz="1200" b="0" i="1" dirty="0">
                <a:solidFill>
                  <a:schemeClr val="bg2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Aufmerksamkeit</a:t>
            </a:r>
            <a:r>
              <a:rPr lang="de-DE" sz="1200" b="0" i="1" dirty="0"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 erregen.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b="0" i="1" dirty="0">
              <a:solidFill>
                <a:schemeClr val="tx1"/>
              </a:solidFill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1" dirty="0"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Die Verwendung von </a:t>
            </a:r>
            <a:r>
              <a:rPr lang="de-DE" sz="1200" b="0" i="1" dirty="0">
                <a:solidFill>
                  <a:schemeClr val="bg2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Bildern, Grafiken oder Icons </a:t>
            </a:r>
            <a:r>
              <a:rPr lang="de-DE" sz="1200" b="0" i="1" dirty="0"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(selbst erstellt oder frei nutzbar) helfen, die Inhalte schnell zu erfassen.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b="0" i="1" dirty="0">
              <a:solidFill>
                <a:schemeClr val="tx1"/>
              </a:solidFill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1" dirty="0"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Bereits vorab definierte </a:t>
            </a:r>
            <a:r>
              <a:rPr lang="de-DE" sz="1200" b="0" i="1" dirty="0">
                <a:solidFill>
                  <a:schemeClr val="bg2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Kernbotschaften</a:t>
            </a:r>
            <a:r>
              <a:rPr lang="de-DE" sz="1200" b="0" i="1" dirty="0"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 sollten kurz und knapp dargestellt werden.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b="0" i="1" dirty="0">
              <a:solidFill>
                <a:schemeClr val="tx1"/>
              </a:solidFill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1" dirty="0"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Gebt auch</a:t>
            </a:r>
            <a:r>
              <a:rPr lang="de-DE" sz="1200" b="0" i="1" baseline="0" dirty="0"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 </a:t>
            </a:r>
            <a:r>
              <a:rPr lang="de-DE" sz="1200" b="0" i="1" dirty="0"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an, wo es </a:t>
            </a:r>
            <a:r>
              <a:rPr lang="de-DE" sz="1200" b="0" i="1" dirty="0">
                <a:solidFill>
                  <a:schemeClr val="bg2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weitere Informationen</a:t>
            </a:r>
            <a:r>
              <a:rPr lang="de-DE" sz="1200" b="0" i="1" dirty="0"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 zum Thema gibt und nennt unbedingt eure </a:t>
            </a:r>
            <a:r>
              <a:rPr lang="de-DE" sz="1200" b="0" i="1" dirty="0">
                <a:solidFill>
                  <a:schemeClr val="bg2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Quellen</a:t>
            </a:r>
            <a:r>
              <a:rPr lang="de-DE" sz="1200" b="0" i="1" dirty="0">
                <a:solidFill>
                  <a:schemeClr val="tx1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.</a:t>
            </a:r>
            <a:r>
              <a:rPr lang="de-DE" b="0" i="1" baseline="0" dirty="0"/>
              <a:t>“</a:t>
            </a:r>
            <a:endParaRPr lang="de-DE" b="0" i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B50A89-AEE9-454C-B2A9-437B137527E0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9347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Sprechtext (Vorschlag):</a:t>
            </a:r>
          </a:p>
          <a:p>
            <a:endParaRPr lang="de-DE" dirty="0"/>
          </a:p>
          <a:p>
            <a:r>
              <a:rPr lang="de-DE" i="1" dirty="0"/>
              <a:t>„Hier zeigen wir euch ein paar</a:t>
            </a:r>
            <a:r>
              <a:rPr lang="de-DE" i="1" baseline="0" dirty="0"/>
              <a:t> Beispiele von Postern der Verbraucherzentrale. </a:t>
            </a:r>
          </a:p>
          <a:p>
            <a:endParaRPr lang="de-DE" i="1" baseline="0" dirty="0"/>
          </a:p>
          <a:p>
            <a:r>
              <a:rPr lang="de-DE" i="1" baseline="0" dirty="0"/>
              <a:t>Ihr seht, es wird immer mit klaren Überschriften, Bildern, Grafiken oder Icons gearbeitet und möglichst auf zu viel Text verzichtet.“</a:t>
            </a:r>
          </a:p>
          <a:p>
            <a:endParaRPr lang="de-DE" i="1" baseline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Quellen für Screenshots: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https://www.verbraucherzentrale.de/bildungsangebot-die-erste-eigene-wohnung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https://www.vzbv.de/multimedia/infografik-interessen-von-verbrauchern-besser-schuetzen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https://www.verbraucherzentrale.de/wissen/reise-mobilitaet/unterwegs-sein/hohe-kraftstoffpreise-7-tipps-fuers-bewusste-autofahren-71849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B50A89-AEE9-454C-B2A9-437B137527E0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4994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CC4B-5BC3-06BA-6ED7-9C34FE1A0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7993C40-F888-A013-ECDC-0FEBDF751D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8582E71-71A8-2ABA-2717-856AA92329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Sprechtext (Vorschlag):</a:t>
            </a:r>
          </a:p>
          <a:p>
            <a:endParaRPr lang="de-DE" dirty="0"/>
          </a:p>
          <a:p>
            <a:r>
              <a:rPr lang="de-DE" i="1" dirty="0"/>
              <a:t>„Wenn ihr eine digitale Grafik erstellen möchtet, könnt ihr</a:t>
            </a:r>
            <a:r>
              <a:rPr lang="de-DE" i="1" baseline="0" dirty="0"/>
              <a:t> dazu das Whiteboard von </a:t>
            </a:r>
            <a:r>
              <a:rPr lang="de-DE" i="1" baseline="0" dirty="0" err="1"/>
              <a:t>draw.kits.blog</a:t>
            </a:r>
            <a:r>
              <a:rPr lang="de-DE" i="1" baseline="0" dirty="0"/>
              <a:t> nutzen.</a:t>
            </a:r>
          </a:p>
          <a:p>
            <a:endParaRPr lang="de-DE" i="1" baseline="0" dirty="0"/>
          </a:p>
          <a:p>
            <a:r>
              <a:rPr lang="de-DE" i="1" baseline="0" dirty="0"/>
              <a:t>Wie ihr damit allein oder mit mehreren Personen zusammen arbeiten und dieses Tool zur Erstellung von Grafiken nutzen könnt, seht ihr in diesem Video.“</a:t>
            </a:r>
            <a:endParaRPr lang="de-DE" dirty="0"/>
          </a:p>
          <a:p>
            <a:endParaRPr lang="de-DE" sz="120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335EB0-1FD4-8EFD-D241-2E20930B3C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B50A89-AEE9-454C-B2A9-437B137527E0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547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Sprechtext (Vorschlag):</a:t>
            </a:r>
          </a:p>
          <a:p>
            <a:endParaRPr lang="de-DE" dirty="0"/>
          </a:p>
          <a:p>
            <a:pPr>
              <a:lnSpc>
                <a:spcPct val="150000"/>
              </a:lnSpc>
            </a:pPr>
            <a:r>
              <a:rPr lang="de-DE" b="0" i="1" dirty="0"/>
              <a:t>„</a:t>
            </a:r>
            <a:r>
              <a:rPr lang="de-DE" sz="1200" b="0" i="1" cap="none" dirty="0"/>
              <a:t>Findet euch in Kleingruppen zusammen. </a:t>
            </a:r>
          </a:p>
          <a:p>
            <a:pPr>
              <a:lnSpc>
                <a:spcPct val="150000"/>
              </a:lnSpc>
            </a:pPr>
            <a:endParaRPr lang="de-DE" sz="1200" b="0" i="1" cap="none" dirty="0"/>
          </a:p>
          <a:p>
            <a:pPr>
              <a:lnSpc>
                <a:spcPct val="150000"/>
              </a:lnSpc>
            </a:pPr>
            <a:r>
              <a:rPr lang="de-DE" sz="1200" b="0" i="1" cap="none" dirty="0"/>
              <a:t>Geht auf </a:t>
            </a:r>
            <a:r>
              <a:rPr lang="de-DE" sz="1200" b="0" i="1" cap="none" dirty="0">
                <a:solidFill>
                  <a:schemeClr val="bg2"/>
                </a:solidFill>
              </a:rPr>
              <a:t>https://draw.kits.blog/</a:t>
            </a:r>
            <a:r>
              <a:rPr lang="de-DE" sz="1200" b="0" i="1" dirty="0">
                <a:solidFill>
                  <a:srgbClr val="019BA5"/>
                </a:solidFill>
              </a:rPr>
              <a:t> </a:t>
            </a:r>
            <a:r>
              <a:rPr lang="de-DE" sz="1200" b="0" i="1" dirty="0"/>
              <a:t>oder nehmt euch ein Flipchart-</a:t>
            </a:r>
            <a:r>
              <a:rPr lang="de-DE" sz="1200" b="0" i="1" dirty="0">
                <a:solidFill>
                  <a:schemeClr val="bg2"/>
                </a:solidFill>
              </a:rPr>
              <a:t>Papier</a:t>
            </a:r>
            <a:r>
              <a:rPr lang="de-DE" sz="1200" b="0" i="1" dirty="0"/>
              <a:t>. </a:t>
            </a:r>
          </a:p>
          <a:p>
            <a:pPr>
              <a:lnSpc>
                <a:spcPct val="150000"/>
              </a:lnSpc>
            </a:pPr>
            <a:endParaRPr lang="de-DE" sz="1200" b="0" i="1" cap="none" dirty="0"/>
          </a:p>
          <a:p>
            <a:pPr>
              <a:lnSpc>
                <a:spcPct val="150000"/>
              </a:lnSpc>
            </a:pPr>
            <a:r>
              <a:rPr lang="de-DE" sz="1200" b="0" i="1" cap="none" dirty="0"/>
              <a:t>Nutzt die von euch zusammengestellten Informationen und </a:t>
            </a:r>
            <a:r>
              <a:rPr lang="de-DE" sz="1200" b="0" i="1" cap="none" dirty="0">
                <a:solidFill>
                  <a:schemeClr val="bg2"/>
                </a:solidFill>
              </a:rPr>
              <a:t>gestaltet damit eine Infografik oder ein Poster</a:t>
            </a:r>
            <a:r>
              <a:rPr lang="de-DE" sz="1200" b="0" i="1" cap="none" dirty="0"/>
              <a:t>.“</a:t>
            </a:r>
          </a:p>
          <a:p>
            <a:endParaRPr lang="de-DE" i="1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B50A89-AEE9-454C-B2A9-437B137527E0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0468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Sprechtext (Vorschlag):</a:t>
            </a:r>
          </a:p>
          <a:p>
            <a:endParaRPr lang="de-DE" dirty="0"/>
          </a:p>
          <a:p>
            <a:r>
              <a:rPr lang="de-DE" b="0" i="1" cap="none" dirty="0"/>
              <a:t>„Jetzt möchten wir euch bitten, euch eure Infografiken/Poster gegenseitig in Zweier-</a:t>
            </a:r>
            <a:r>
              <a:rPr lang="de-DE" b="0" i="1" cap="none" baseline="0" dirty="0"/>
              <a:t> bis Vierer-Gruppen vorzustellen</a:t>
            </a:r>
            <a:r>
              <a:rPr lang="de-DE" b="0" i="1" cap="none" dirty="0"/>
              <a:t>.“ </a:t>
            </a:r>
            <a:endParaRPr lang="de-DE" b="1" i="1" u="none" cap="none" dirty="0">
              <a:effectLst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B50A89-AEE9-454C-B2A9-437B137527E0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016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mit Bild + 1 Projekt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>
          <a:xfrm>
            <a:off x="683704" y="2340000"/>
            <a:ext cx="5400000" cy="23400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dirty="0" err="1"/>
              <a:t>TitelmasterforFFormat</a:t>
            </a:r>
            <a:r>
              <a:rPr lang="de-DE" dirty="0"/>
              <a:t> durch Klicken bearbeiten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0"/>
          </p:nvPr>
        </p:nvSpPr>
        <p:spPr>
          <a:xfrm>
            <a:off x="683383" y="5124602"/>
            <a:ext cx="7119308" cy="6842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500" b="0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6660000" y="-1368000"/>
            <a:ext cx="6840000" cy="684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334800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20" hasCustomPrompt="1"/>
          </p:nvPr>
        </p:nvSpPr>
        <p:spPr>
          <a:xfrm>
            <a:off x="5193713" y="306000"/>
            <a:ext cx="2160000" cy="2160000"/>
          </a:xfrm>
          <a:prstGeom prst="ellipse">
            <a:avLst/>
          </a:prstGeom>
          <a:solidFill>
            <a:schemeClr val="bg1"/>
          </a:solidFill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pic>
        <p:nvPicPr>
          <p:cNvPr id="8" name="Grafik 7" descr="&quot;&quot;">
            <a:extLst>
              <a:ext uri="{FF2B5EF4-FFF2-40B4-BE49-F238E27FC236}">
                <a16:creationId xmlns:a16="http://schemas.microsoft.com/office/drawing/2014/main" id="{9C2A97C1-B121-302D-51D0-F4FB424673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sp>
        <p:nvSpPr>
          <p:cNvPr id="2" name="Textplatzhalter 8">
            <a:extLst>
              <a:ext uri="{FF2B5EF4-FFF2-40B4-BE49-F238E27FC236}">
                <a16:creationId xmlns:a16="http://schemas.microsoft.com/office/drawing/2014/main" id="{189F9120-FE8B-FDF5-3519-452FBA92CE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3383" y="6301068"/>
            <a:ext cx="2279650" cy="271463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de-DE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52031594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mit Text + Projektsign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83704" y="2628000"/>
            <a:ext cx="10800000" cy="14400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2" name="Textplatzhalter 15"/>
          <p:cNvSpPr>
            <a:spLocks noGrp="1"/>
          </p:cNvSpPr>
          <p:nvPr>
            <p:ph type="body" sz="quarter" idx="10"/>
          </p:nvPr>
        </p:nvSpPr>
        <p:spPr>
          <a:xfrm>
            <a:off x="684000" y="4368120"/>
            <a:ext cx="8640000" cy="100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500" b="0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B190482-EE6F-7CF4-F258-B6D20778E7AD}"/>
              </a:ext>
            </a:extLst>
          </p:cNvPr>
          <p:cNvSpPr/>
          <p:nvPr userDrawn="1"/>
        </p:nvSpPr>
        <p:spPr>
          <a:xfrm>
            <a:off x="10424241" y="292122"/>
            <a:ext cx="1440000" cy="14389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Bildplatzhalter 12">
            <a:extLst>
              <a:ext uri="{FF2B5EF4-FFF2-40B4-BE49-F238E27FC236}">
                <a16:creationId xmlns:a16="http://schemas.microsoft.com/office/drawing/2014/main" id="{BEDBB238-E3E2-0F0D-E85C-F5421C11DA8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424241" y="292122"/>
            <a:ext cx="1440000" cy="1440000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 hinzufügen</a:t>
            </a:r>
          </a:p>
        </p:txBody>
      </p:sp>
      <p:pic>
        <p:nvPicPr>
          <p:cNvPr id="8" name="Grafik 7" descr="&quot;&quot;">
            <a:extLst>
              <a:ext uri="{FF2B5EF4-FFF2-40B4-BE49-F238E27FC236}">
                <a16:creationId xmlns:a16="http://schemas.microsoft.com/office/drawing/2014/main" id="{7EEFD438-70D0-820B-3B32-2AB34F1987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sp>
        <p:nvSpPr>
          <p:cNvPr id="4" name="Textplatzhalter 8">
            <a:extLst>
              <a:ext uri="{FF2B5EF4-FFF2-40B4-BE49-F238E27FC236}">
                <a16:creationId xmlns:a16="http://schemas.microsoft.com/office/drawing/2014/main" id="{6B50EF0D-7241-975E-A505-6F2906E7D0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3383" y="6301068"/>
            <a:ext cx="2279650" cy="271463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de-DE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1065575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823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trennfolie-Weiß mit V-Elemen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&quot;&quot;">
            <a:extLst>
              <a:ext uri="{FF2B5EF4-FFF2-40B4-BE49-F238E27FC236}">
                <a16:creationId xmlns:a16="http://schemas.microsoft.com/office/drawing/2014/main" id="{0684CDE7-2B62-A61D-11C4-07F2232563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6238" y="1903413"/>
            <a:ext cx="2616201" cy="3052762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772000" y="2880000"/>
            <a:ext cx="8301008" cy="2520000"/>
          </a:xfrm>
        </p:spPr>
        <p:txBody>
          <a:bodyPr anchor="ctr"/>
          <a:lstStyle>
            <a:lvl1pPr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A13E0A39-5D4D-2231-807F-65770660D2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A47AFF51-7B9D-4FCA-E593-BB92F9F05B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3D051-DEC9-4BD4-97FB-BB71921529C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67707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trennfolie Rot mit -V-Elem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F1F0F999-DC5E-955F-60E1-81B2F4D26E0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86232541-D44A-5076-A394-1F2E45D37B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22E4F2AB-8245-0996-E723-AD29C83E4B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76238" y="1903413"/>
            <a:ext cx="2616201" cy="3052762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772000" y="2880000"/>
            <a:ext cx="8250904" cy="2520000"/>
          </a:xfrm>
        </p:spPr>
        <p:txBody>
          <a:bodyPr anchor="ctr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6" name="Fußzeilenplatzhalter 4" descr="&quot;&quot;">
            <a:extLst>
              <a:ext uri="{FF2B5EF4-FFF2-40B4-BE49-F238E27FC236}">
                <a16:creationId xmlns:a16="http://schemas.microsoft.com/office/drawing/2014/main" id="{C577EC5F-F29B-98EB-4C94-A94AFF3A3C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7" name="Foliennummernplatzhalter 5" descr="&quot;&quot;">
            <a:extLst>
              <a:ext uri="{FF2B5EF4-FFF2-40B4-BE49-F238E27FC236}">
                <a16:creationId xmlns:a16="http://schemas.microsoft.com/office/drawing/2014/main" id="{58B8FC8A-D778-0C10-7B2E-3C7131A079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C328D57-7D4E-41E9-AC3D-DD0D861DAC6C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857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trennfolie Rot mit Text + V-Elem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73C19936-3A98-4569-0F0B-F0C90F67E6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23CC3A55-B045-86B2-2CAA-5A75BA8F4C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94214249-2E90-9A31-005C-480B1AA517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76238" y="1903413"/>
            <a:ext cx="2616201" cy="3052762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700000" y="2160000"/>
            <a:ext cx="7920000" cy="162000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>
          <a:xfrm>
            <a:off x="2772000" y="3960000"/>
            <a:ext cx="7848000" cy="720000"/>
          </a:xfrm>
        </p:spPr>
        <p:txBody>
          <a:bodyPr/>
          <a:lstStyle>
            <a:lvl1pPr marL="0" indent="0">
              <a:buFontTx/>
              <a:buNone/>
              <a:defRPr sz="2500">
                <a:solidFill>
                  <a:schemeClr val="bg1"/>
                </a:solidFill>
              </a:defRPr>
            </a:lvl1pPr>
            <a:lvl2pPr marL="266700" indent="0">
              <a:buFontTx/>
              <a:buNone/>
              <a:defRPr sz="2500">
                <a:solidFill>
                  <a:schemeClr val="bg1"/>
                </a:solidFill>
              </a:defRPr>
            </a:lvl2pPr>
            <a:lvl3pPr marL="542925" indent="0">
              <a:buFontTx/>
              <a:buNone/>
              <a:defRPr sz="2500">
                <a:solidFill>
                  <a:schemeClr val="bg1"/>
                </a:solidFill>
              </a:defRPr>
            </a:lvl3pPr>
            <a:lvl4pPr marL="809625" indent="0">
              <a:buFontTx/>
              <a:buNone/>
              <a:defRPr sz="2500">
                <a:solidFill>
                  <a:schemeClr val="bg1"/>
                </a:solidFill>
              </a:defRPr>
            </a:lvl4pPr>
            <a:lvl5pPr marL="1076325" indent="0">
              <a:buFontTx/>
              <a:buNone/>
              <a:defRPr sz="25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FEE4695B-137F-8F78-19B8-4E25E0C391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Infografik</a:t>
            </a:r>
            <a:endParaRPr lang="de-DE" dirty="0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AC8B719A-2A88-79A5-904C-5CC28BEECF1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AC20764-E662-44D7-A7C9-2BA6BCE1B53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2692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trennfolie Rot mit 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7172CA99-EA49-F223-77B2-29C790748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3520D5-1C4D-0B36-72E9-323B2DA89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167" y="684000"/>
            <a:ext cx="2971324" cy="688181"/>
          </a:xfrm>
          <a:prstGeom prst="rect">
            <a:avLst/>
          </a:prstGeom>
        </p:spPr>
      </p:pic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4000" y="1899444"/>
            <a:ext cx="3060000" cy="305911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lang="de-DE" dirty="0"/>
              <a:t>Bild/Illustration durch Klick auf das Symbol einfügen.</a:t>
            </a:r>
          </a:p>
          <a:p>
            <a:endParaRPr lang="de-DE" dirty="0"/>
          </a:p>
          <a:p>
            <a:r>
              <a:rPr lang="de-DE" dirty="0"/>
              <a:t>Bild muss vorher ggf. quadratisch zugeschnitten werden</a:t>
            </a:r>
          </a:p>
        </p:txBody>
      </p:sp>
      <p:sp>
        <p:nvSpPr>
          <p:cNvPr id="10" name="Titel 10">
            <a:extLst>
              <a:ext uri="{FF2B5EF4-FFF2-40B4-BE49-F238E27FC236}">
                <a16:creationId xmlns:a16="http://schemas.microsoft.com/office/drawing/2014/main" id="{043F4D98-DB46-2DB3-91BB-CFFC1ED53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8000" y="1979999"/>
            <a:ext cx="6660000" cy="3059111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6BF04115-4028-EFED-FD56-8B3EBD3FE75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8000" y="5220001"/>
            <a:ext cx="6660000" cy="552150"/>
          </a:xfrm>
        </p:spPr>
        <p:txBody>
          <a:bodyPr wrap="none" anchor="b" anchorCtr="0"/>
          <a:lstStyle>
            <a:lvl1pPr marL="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</a:defRPr>
            </a:lvl1pPr>
            <a:lvl2pPr marL="266700" indent="0">
              <a:buFontTx/>
              <a:buNone/>
              <a:defRPr sz="2500">
                <a:solidFill>
                  <a:schemeClr val="bg1"/>
                </a:solidFill>
              </a:defRPr>
            </a:lvl2pPr>
            <a:lvl3pPr marL="542925" indent="0">
              <a:buFontTx/>
              <a:buNone/>
              <a:defRPr sz="2500">
                <a:solidFill>
                  <a:schemeClr val="bg1"/>
                </a:solidFill>
              </a:defRPr>
            </a:lvl3pPr>
            <a:lvl4pPr marL="809625" indent="0">
              <a:buFontTx/>
              <a:buNone/>
              <a:defRPr sz="2500">
                <a:solidFill>
                  <a:schemeClr val="bg1"/>
                </a:solidFill>
              </a:defRPr>
            </a:lvl4pPr>
            <a:lvl5pPr marL="1076325" indent="0">
              <a:buFontTx/>
              <a:buNone/>
              <a:defRPr sz="25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Vorname Nachname, Position </a:t>
            </a:r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1200AF5C-E765-EFC2-7EAE-5992B95CE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84000" y="6364800"/>
            <a:ext cx="9000000" cy="1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Infografik</a:t>
            </a:r>
            <a:endParaRPr lang="de-DE" dirty="0"/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0E67AB33-B3FF-84B6-162A-6C99DA548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24754" y="6364799"/>
            <a:ext cx="638610" cy="1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7E03C7-2EF3-4EAE-8D72-52E7B904C3C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5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trennfolie Weiß mit Bild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4000" y="2879999"/>
            <a:ext cx="6264000" cy="2520000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7223760" y="502920"/>
            <a:ext cx="4284240" cy="5638800"/>
          </a:xfrm>
          <a:prstGeom prst="rect">
            <a:avLst/>
          </a:prstGeom>
          <a:noFill/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0D600D25-09F5-056E-CA26-667E62A939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EA945-1A63-4D6C-BCAB-CA27DA037BF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Fußzeilenplatzhalter 2" descr="&quot;&quot;">
            <a:extLst>
              <a:ext uri="{FF2B5EF4-FFF2-40B4-BE49-F238E27FC236}">
                <a16:creationId xmlns:a16="http://schemas.microsoft.com/office/drawing/2014/main" id="{AD4FD882-A009-E99F-38F6-20F94B54759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</p:spTree>
    <p:extLst>
      <p:ext uri="{BB962C8B-B14F-4D97-AF65-F5344CB8AC3E}">
        <p14:creationId xmlns:p14="http://schemas.microsoft.com/office/powerpoint/2010/main" val="2488527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trennfolie Rot mit Bil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EE43EA88-BE32-1CE0-2B9A-3A19C50B39B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E63B8FAD-62A5-E9C7-C671-28BA307140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4000" y="2879999"/>
            <a:ext cx="6264000" cy="2520000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7128000" y="1372181"/>
            <a:ext cx="6480000" cy="648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Fußzeilenplatzhalter 6" descr="&quot;&quot;">
            <a:extLst>
              <a:ext uri="{FF2B5EF4-FFF2-40B4-BE49-F238E27FC236}">
                <a16:creationId xmlns:a16="http://schemas.microsoft.com/office/drawing/2014/main" id="{8E3FF93C-B0C3-9CFD-E49C-8FDBC3DD2B4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684213" y="6364288"/>
            <a:ext cx="6731000" cy="144462"/>
          </a:xfrm>
        </p:spPr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7" name="Foliennummernplatzhalter 7" descr="&quot;&quot;">
            <a:extLst>
              <a:ext uri="{FF2B5EF4-FFF2-40B4-BE49-F238E27FC236}">
                <a16:creationId xmlns:a16="http://schemas.microsoft.com/office/drawing/2014/main" id="{B06D3754-5CD8-701A-9E9E-65BF90ADC3E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326499E-8453-467D-A113-D8858D8C35A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46058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einspaltig_Aufzählung_Zahlen_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31"/>
          </p:nvPr>
        </p:nvSpPr>
        <p:spPr>
          <a:xfrm>
            <a:off x="684212" y="2700000"/>
            <a:ext cx="10800000" cy="3240000"/>
          </a:xfrm>
        </p:spPr>
        <p:txBody>
          <a:bodyPr spcCol="360000"/>
          <a:lstStyle>
            <a:lvl1pPr marL="34200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 sz="1500" b="1">
                <a:solidFill>
                  <a:schemeClr val="tx1"/>
                </a:solidFill>
              </a:defRPr>
            </a:lvl1pPr>
            <a:lvl2pPr marL="609600" indent="-342900">
              <a:buFont typeface="+mj-lt"/>
              <a:buAutoNum type="arabicPeriod"/>
              <a:defRPr/>
            </a:lvl2pPr>
            <a:lvl3pPr marL="885825" indent="-342900">
              <a:buFont typeface="+mj-lt"/>
              <a:buAutoNum type="arabicPeriod"/>
              <a:defRPr/>
            </a:lvl3pPr>
            <a:lvl4pPr marL="1152525" indent="-342900">
              <a:buFont typeface="+mj-lt"/>
              <a:buAutoNum type="arabicPeriod"/>
              <a:defRPr/>
            </a:lvl4pPr>
            <a:lvl5pPr marL="1419225" indent="-342900">
              <a:buFont typeface="+mj-lt"/>
              <a:buAutoNum type="arabicPeriod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3" name="Fußzeilenplatzhalter 5" descr="&quot;&quot;">
            <a:extLst>
              <a:ext uri="{FF2B5EF4-FFF2-40B4-BE49-F238E27FC236}">
                <a16:creationId xmlns:a16="http://schemas.microsoft.com/office/drawing/2014/main" id="{3F76EE9B-7CFA-0389-A663-C49362DD437A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08F911F0-C296-023E-8F6A-6E1D850D15C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3578B-5568-4DD4-BE65-63BB2690069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5767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mit Aufzählung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Fußzeilenplatzhalter 5" descr="&quot;&quot;">
            <a:extLst>
              <a:ext uri="{FF2B5EF4-FFF2-40B4-BE49-F238E27FC236}">
                <a16:creationId xmlns:a16="http://schemas.microsoft.com/office/drawing/2014/main" id="{D157F0D2-0F27-8B4B-6217-9CB1819717B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0EAC5467-66E1-875B-DB9B-F81BD92903B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E3744-E8F7-421C-B152-2AE9695367A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2700000"/>
            <a:ext cx="10799763" cy="3240000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698608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mit Aufzählung, Rot_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Fußzeilenplatzhalter 5" descr="&quot;&quot;">
            <a:extLst>
              <a:ext uri="{FF2B5EF4-FFF2-40B4-BE49-F238E27FC236}">
                <a16:creationId xmlns:a16="http://schemas.microsoft.com/office/drawing/2014/main" id="{D157F0D2-0F27-8B4B-6217-9CB1819717B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0EAC5467-66E1-875B-DB9B-F81BD92903B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E3744-E8F7-421C-B152-2AE9695367A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2700000"/>
            <a:ext cx="7668895" cy="3240000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  <a:p>
            <a:pPr lvl="0"/>
            <a:endParaRPr lang="de-DE" dirty="0"/>
          </a:p>
        </p:txBody>
      </p:sp>
      <p:sp>
        <p:nvSpPr>
          <p:cNvPr id="7" name="Bildplatzhalter 20"/>
          <p:cNvSpPr>
            <a:spLocks noGrp="1"/>
          </p:cNvSpPr>
          <p:nvPr>
            <p:ph type="pic" sz="quarter" idx="34"/>
          </p:nvPr>
        </p:nvSpPr>
        <p:spPr>
          <a:xfrm>
            <a:off x="8528858" y="2700000"/>
            <a:ext cx="2953309" cy="32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869686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mit Aufzählung, Ebenen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2700000"/>
            <a:ext cx="10799763" cy="3240000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</p:spTree>
    <p:extLst>
      <p:ext uri="{BB962C8B-B14F-4D97-AF65-F5344CB8AC3E}">
        <p14:creationId xmlns:p14="http://schemas.microsoft.com/office/powerpoint/2010/main" val="323788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2-spaltig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683311" y="2700000"/>
            <a:ext cx="4930411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6578278" y="2700000"/>
            <a:ext cx="4930411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493200" indent="0">
              <a:buFont typeface="Arial" panose="020B0604020202020204" pitchFamily="34" charset="0"/>
              <a:buNone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4380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d Kreis mit Tex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659999" y="2052000"/>
            <a:ext cx="4803364" cy="75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660000" y="3060000"/>
            <a:ext cx="4803364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-432000" y="1980000"/>
            <a:ext cx="6480000" cy="648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" name="Foliennummernplatzhalter 5" descr="&quot;&quot;">
            <a:extLst>
              <a:ext uri="{FF2B5EF4-FFF2-40B4-BE49-F238E27FC236}">
                <a16:creationId xmlns:a16="http://schemas.microsoft.com/office/drawing/2014/main" id="{3909D8DF-33A9-950B-340B-7C49A60119A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E1DF2-B170-47DC-8B6A-E09896EA39C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7777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der Kreis mit Tex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971244" y="4109318"/>
            <a:ext cx="3489015" cy="858163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4971244" y="5158443"/>
            <a:ext cx="4803364" cy="102817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-646184" y="2424843"/>
            <a:ext cx="5349989" cy="534998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" name="Foliennummernplatzhalter 5" descr="&quot;&quot;">
            <a:extLst>
              <a:ext uri="{FF2B5EF4-FFF2-40B4-BE49-F238E27FC236}">
                <a16:creationId xmlns:a16="http://schemas.microsoft.com/office/drawing/2014/main" id="{3909D8DF-33A9-950B-340B-7C49A60119A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E1DF2-B170-47DC-8B6A-E09896EA39C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Bildplatzhalter 12"/>
          <p:cNvSpPr>
            <a:spLocks noGrp="1"/>
          </p:cNvSpPr>
          <p:nvPr>
            <p:ph type="pic" sz="quarter" idx="20"/>
          </p:nvPr>
        </p:nvSpPr>
        <p:spPr>
          <a:xfrm>
            <a:off x="7751866" y="-688800"/>
            <a:ext cx="5349989" cy="534998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920206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mit Bild 1zu1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4320000" cy="75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2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4320000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48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C46A6C36-F51F-29DB-5F5D-FE9CF73887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4984750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  <a:endParaRPr lang="de-DE" dirty="0"/>
          </a:p>
        </p:txBody>
      </p:sp>
      <p:sp>
        <p:nvSpPr>
          <p:cNvPr id="4" name="Foliennummernplatzhalter 5" descr="&quot;&quot;">
            <a:extLst>
              <a:ext uri="{FF2B5EF4-FFF2-40B4-BE49-F238E27FC236}">
                <a16:creationId xmlns:a16="http://schemas.microsoft.com/office/drawing/2014/main" id="{ABBD4172-4FA8-DB08-3A40-6C53BA0A02E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00CA1-AC69-4E59-BF6F-9D0B0E676D6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9720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mit Bild 1zu1, Text gr_fet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4320000" cy="75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2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4320000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2000" b="1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48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C46A6C36-F51F-29DB-5F5D-FE9CF73887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4984750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  <a:endParaRPr lang="de-DE" dirty="0"/>
          </a:p>
        </p:txBody>
      </p:sp>
      <p:sp>
        <p:nvSpPr>
          <p:cNvPr id="4" name="Foliennummernplatzhalter 5" descr="&quot;&quot;">
            <a:extLst>
              <a:ext uri="{FF2B5EF4-FFF2-40B4-BE49-F238E27FC236}">
                <a16:creationId xmlns:a16="http://schemas.microsoft.com/office/drawing/2014/main" id="{ABBD4172-4FA8-DB08-3A40-6C53BA0A02E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00CA1-AC69-4E59-BF6F-9D0B0E676D6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4047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-Bild brei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682167" y="2052000"/>
            <a:ext cx="3239999" cy="750525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3240704" cy="2772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4495800" y="0"/>
            <a:ext cx="76962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47079583-B3F3-EE46-4F1B-C06B36F606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324008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06C36771-1479-B9B5-A0F1-0B7D171BEC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81B8-E11B-4CB8-B306-6AAAFE66AC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348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-Bild 1zu2 brei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682167" y="2052000"/>
            <a:ext cx="5941055" cy="526443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0" y="2759676"/>
            <a:ext cx="12192000" cy="409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47079583-B3F3-EE46-4F1B-C06B36F606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324008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06C36771-1479-B9B5-A0F1-0B7D171BEC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81B8-E11B-4CB8-B306-6AAAFE66AC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36877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-2 Bilder rechteckig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682167" y="2052000"/>
            <a:ext cx="5941055" cy="526443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82166" y="2759675"/>
            <a:ext cx="4178157" cy="33594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47079583-B3F3-EE46-4F1B-C06B36F606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324008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06C36771-1479-B9B5-A0F1-0B7D171BEC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81B8-E11B-4CB8-B306-6AAAFE66AC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Bildplatzhalter 20"/>
          <p:cNvSpPr>
            <a:spLocks noGrp="1"/>
          </p:cNvSpPr>
          <p:nvPr>
            <p:ph type="pic" sz="quarter" idx="18"/>
          </p:nvPr>
        </p:nvSpPr>
        <p:spPr>
          <a:xfrm>
            <a:off x="6244281" y="2759675"/>
            <a:ext cx="4173713" cy="33558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3490576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-Diagramm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2167" y="2052000"/>
            <a:ext cx="3600000" cy="1219520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2808" y="3505200"/>
            <a:ext cx="3600000" cy="2434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iagrammplatzhalter 6"/>
          <p:cNvSpPr>
            <a:spLocks noGrp="1"/>
          </p:cNvSpPr>
          <p:nvPr>
            <p:ph type="chart" sz="quarter" idx="19"/>
          </p:nvPr>
        </p:nvSpPr>
        <p:spPr>
          <a:xfrm>
            <a:off x="5007588" y="1440000"/>
            <a:ext cx="6455775" cy="4500000"/>
          </a:xfrm>
        </p:spPr>
        <p:txBody>
          <a:bodyPr rtlCol="0">
            <a:noAutofit/>
          </a:bodyPr>
          <a:lstStyle/>
          <a:p>
            <a:pPr lvl="0"/>
            <a:endParaRPr lang="de-DE" noProof="0"/>
          </a:p>
        </p:txBody>
      </p:sp>
      <p:sp>
        <p:nvSpPr>
          <p:cNvPr id="2" name="Textplatzhalter 5"/>
          <p:cNvSpPr>
            <a:spLocks noGrp="1"/>
          </p:cNvSpPr>
          <p:nvPr>
            <p:ph type="body" sz="quarter" idx="18"/>
          </p:nvPr>
        </p:nvSpPr>
        <p:spPr>
          <a:xfrm>
            <a:off x="5015753" y="6050124"/>
            <a:ext cx="6455775" cy="261938"/>
          </a:xfrm>
        </p:spPr>
        <p:txBody>
          <a:bodyPr/>
          <a:lstStyle>
            <a:lvl1pPr marL="0" indent="0">
              <a:buFontTx/>
              <a:buNone/>
              <a:defRPr sz="1000"/>
            </a:lvl1pPr>
            <a:lvl2pPr marL="266700" indent="0">
              <a:buFontTx/>
              <a:buNone/>
              <a:defRPr/>
            </a:lvl2pPr>
            <a:lvl3pPr marL="542925" indent="0">
              <a:buFontTx/>
              <a:buNone/>
              <a:defRPr/>
            </a:lvl3pPr>
            <a:lvl4pPr marL="809625" indent="0">
              <a:buFontTx/>
              <a:buNone/>
              <a:defRPr/>
            </a:lvl4pPr>
            <a:lvl5pPr marL="1076325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ußzeilenplatzhalter 3" descr="&quot;&quot;">
            <a:extLst>
              <a:ext uri="{FF2B5EF4-FFF2-40B4-BE49-F238E27FC236}">
                <a16:creationId xmlns:a16="http://schemas.microsoft.com/office/drawing/2014/main" id="{0D296000-0DDF-F6EE-B400-6E94B0A129B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5" name="Foliennummernplatzhalter 4" descr="&quot;&quot;">
            <a:extLst>
              <a:ext uri="{FF2B5EF4-FFF2-40B4-BE49-F238E27FC236}">
                <a16:creationId xmlns:a16="http://schemas.microsoft.com/office/drawing/2014/main" id="{3FE1D608-C69E-F6E1-14B1-A05BFD9E1A2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55AA7-CDE8-460C-9294-F9D8072C1E7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51509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ontakt mit Signet, Aufzählung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3240000" cy="7637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Bildplatzhalter 10" descr="Alternativtext nicht vergessen oder Bild als dekorativ markieren"/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684000" y="3060000"/>
            <a:ext cx="1080000" cy="1080000"/>
          </a:xfrm>
          <a:prstGeom prst="ellipse">
            <a:avLst/>
          </a:prstGeom>
          <a:solidFill>
            <a:schemeClr val="bg2"/>
          </a:solidFill>
        </p:spPr>
        <p:txBody>
          <a:bodyPr rtlCol="0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7" name="Textplatzhalter 25"/>
          <p:cNvSpPr>
            <a:spLocks noGrp="1"/>
          </p:cNvSpPr>
          <p:nvPr>
            <p:ph type="body" sz="quarter" idx="26"/>
          </p:nvPr>
        </p:nvSpPr>
        <p:spPr>
          <a:xfrm>
            <a:off x="684000" y="4500000"/>
            <a:ext cx="3240000" cy="162000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500" b="0"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3" name="Bildplatzhalter 10"/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4320000" y="3060000"/>
            <a:ext cx="1080000" cy="1080000"/>
          </a:xfrm>
          <a:prstGeom prst="ellipse">
            <a:avLst/>
          </a:prstGeom>
          <a:solidFill>
            <a:schemeClr val="bg2"/>
          </a:solidFill>
        </p:spPr>
        <p:txBody>
          <a:bodyPr rtlCol="0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" name="Textplatzhalter 25"/>
          <p:cNvSpPr>
            <a:spLocks noGrp="1"/>
          </p:cNvSpPr>
          <p:nvPr>
            <p:ph type="body" sz="quarter" idx="30"/>
          </p:nvPr>
        </p:nvSpPr>
        <p:spPr>
          <a:xfrm>
            <a:off x="4320000" y="4500000"/>
            <a:ext cx="3240000" cy="162000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500" b="0"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2" name="Bildplatzhalter 10"/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7920000" y="3060000"/>
            <a:ext cx="1080000" cy="1080000"/>
          </a:xfrm>
          <a:prstGeom prst="ellipse">
            <a:avLst/>
          </a:prstGeom>
          <a:solidFill>
            <a:schemeClr val="bg2"/>
          </a:solidFill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" name="Textplatzhalter 25"/>
          <p:cNvSpPr>
            <a:spLocks noGrp="1"/>
          </p:cNvSpPr>
          <p:nvPr>
            <p:ph type="body" sz="quarter" idx="31"/>
          </p:nvPr>
        </p:nvSpPr>
        <p:spPr>
          <a:xfrm>
            <a:off x="7920000" y="4500000"/>
            <a:ext cx="3240000" cy="162000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500" b="0"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Fußzeilenplatzhalter 3" descr="&quot;&quot;">
            <a:extLst>
              <a:ext uri="{FF2B5EF4-FFF2-40B4-BE49-F238E27FC236}">
                <a16:creationId xmlns:a16="http://schemas.microsoft.com/office/drawing/2014/main" id="{90E54561-619A-615E-C6E6-28394F4E30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5" name="Foliennummernplatzhalter 9" descr="&quot;&quot;">
            <a:extLst>
              <a:ext uri="{FF2B5EF4-FFF2-40B4-BE49-F238E27FC236}">
                <a16:creationId xmlns:a16="http://schemas.microsoft.com/office/drawing/2014/main" id="{9121973A-D265-CD23-8EB6-A04DF9D4B07F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178CC-692F-425A-8124-A97DC1F2B1C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Bildplatzhalter 12">
            <a:extLst>
              <a:ext uri="{FF2B5EF4-FFF2-40B4-BE49-F238E27FC236}">
                <a16:creationId xmlns:a16="http://schemas.microsoft.com/office/drawing/2014/main" id="{2D57F7A9-2FFC-ACA3-C47F-223D5CB8D96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7093290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pressum mit Signet, Aufzählung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platzhalter 15"/>
          <p:cNvSpPr>
            <a:spLocks noGrp="1"/>
          </p:cNvSpPr>
          <p:nvPr>
            <p:ph type="title"/>
          </p:nvPr>
        </p:nvSpPr>
        <p:spPr>
          <a:xfrm>
            <a:off x="682313" y="2052000"/>
            <a:ext cx="6821176" cy="171408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5500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9"/>
          </p:nvPr>
        </p:nvSpPr>
        <p:spPr>
          <a:xfrm>
            <a:off x="682312" y="4680000"/>
            <a:ext cx="2880000" cy="12468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Textplatzhalter 9"/>
          <p:cNvSpPr>
            <a:spLocks noGrp="1"/>
          </p:cNvSpPr>
          <p:nvPr>
            <p:ph type="body" sz="quarter" idx="21"/>
          </p:nvPr>
        </p:nvSpPr>
        <p:spPr>
          <a:xfrm>
            <a:off x="3959999" y="4680000"/>
            <a:ext cx="7549689" cy="1246888"/>
          </a:xfrm>
          <a:prstGeom prst="rect">
            <a:avLst/>
          </a:prstGeom>
        </p:spPr>
        <p:txBody>
          <a:bodyPr numCol="2" spcCol="36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" name="Bildplatzhalter 12">
            <a:extLst>
              <a:ext uri="{FF2B5EF4-FFF2-40B4-BE49-F238E27FC236}">
                <a16:creationId xmlns:a16="http://schemas.microsoft.com/office/drawing/2014/main" id="{673A787A-CBFD-09AD-1AAE-CB6C767F2EE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4307963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chweise mit Sign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/>
          <p:cNvSpPr>
            <a:spLocks noGrp="1"/>
          </p:cNvSpPr>
          <p:nvPr>
            <p:ph type="body" sz="quarter" idx="19" hasCustomPrompt="1"/>
          </p:nvPr>
        </p:nvSpPr>
        <p:spPr>
          <a:xfrm>
            <a:off x="684213" y="2831427"/>
            <a:ext cx="8700585" cy="15725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</p:txBody>
      </p:sp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" name="Bildplatzhalter 12">
            <a:extLst>
              <a:ext uri="{FF2B5EF4-FFF2-40B4-BE49-F238E27FC236}">
                <a16:creationId xmlns:a16="http://schemas.microsoft.com/office/drawing/2014/main" id="{673A787A-CBFD-09AD-1AAE-CB6C767F2EE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0DF909A3-5717-EA72-FC8B-DDD6970980A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84213" y="2028306"/>
            <a:ext cx="1667417" cy="565266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Bildeinsetzen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50477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R-Code, Legefig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Bildplatzhalter 12">
            <a:extLst>
              <a:ext uri="{FF2B5EF4-FFF2-40B4-BE49-F238E27FC236}">
                <a16:creationId xmlns:a16="http://schemas.microsoft.com/office/drawing/2014/main" id="{009FBC88-3B19-CF3D-E452-1135E7F7662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0DF909A3-5717-EA72-FC8B-DDD6970980A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82314" y="3103418"/>
            <a:ext cx="2321351" cy="3017295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Bildeinsetzen</a:t>
            </a:r>
            <a:endParaRPr lang="en-GB" dirty="0"/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142145FA-7210-C94C-5F60-51F60B72252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473966" y="3103418"/>
            <a:ext cx="1603688" cy="160368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QR-Code einsetzen</a:t>
            </a:r>
            <a:endParaRPr lang="en-GB" dirty="0"/>
          </a:p>
        </p:txBody>
      </p:sp>
      <p:sp>
        <p:nvSpPr>
          <p:cNvPr id="11" name="Titelplatzhalter 15"/>
          <p:cNvSpPr>
            <a:spLocks noGrp="1"/>
          </p:cNvSpPr>
          <p:nvPr>
            <p:ph type="title"/>
          </p:nvPr>
        </p:nvSpPr>
        <p:spPr>
          <a:xfrm>
            <a:off x="682313" y="2052001"/>
            <a:ext cx="6821176" cy="86299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3000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0DF909A3-5717-EA72-FC8B-DDD6970980A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547956" y="3103418"/>
            <a:ext cx="3915382" cy="253404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Bildeinsetzen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99984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pressum_Signe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Bildplatzhalter 12">
            <a:extLst>
              <a:ext uri="{FF2B5EF4-FFF2-40B4-BE49-F238E27FC236}">
                <a16:creationId xmlns:a16="http://schemas.microsoft.com/office/drawing/2014/main" id="{009FBC88-3B19-CF3D-E452-1135E7F7662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11" name="Titelplatzhalter 15"/>
          <p:cNvSpPr>
            <a:spLocks noGrp="1"/>
          </p:cNvSpPr>
          <p:nvPr>
            <p:ph type="title"/>
          </p:nvPr>
        </p:nvSpPr>
        <p:spPr>
          <a:xfrm>
            <a:off x="682313" y="2052000"/>
            <a:ext cx="6821176" cy="171408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5500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9" hasCustomPrompt="1"/>
          </p:nvPr>
        </p:nvSpPr>
        <p:spPr>
          <a:xfrm>
            <a:off x="682313" y="4110681"/>
            <a:ext cx="4832663" cy="105008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9369074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ank, Verfasser, Förderlogo, Signe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5">
            <a:extLst>
              <a:ext uri="{FF2B5EF4-FFF2-40B4-BE49-F238E27FC236}">
                <a16:creationId xmlns:a16="http://schemas.microsoft.com/office/drawing/2014/main" id="{4235836B-6F1B-5BE5-8404-E8975B663ECD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906000" y="4323200"/>
            <a:ext cx="1603688" cy="160368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Förderlogo einsetzen</a:t>
            </a:r>
            <a:endParaRPr lang="en-GB" dirty="0"/>
          </a:p>
        </p:txBody>
      </p:sp>
      <p:sp>
        <p:nvSpPr>
          <p:cNvPr id="3" name="Textplatzhalter 9"/>
          <p:cNvSpPr>
            <a:spLocks noGrp="1"/>
          </p:cNvSpPr>
          <p:nvPr>
            <p:ph type="body" sz="quarter" idx="19" hasCustomPrompt="1"/>
          </p:nvPr>
        </p:nvSpPr>
        <p:spPr>
          <a:xfrm>
            <a:off x="657597" y="4514334"/>
            <a:ext cx="4832663" cy="79471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None/>
              <a:defRPr b="0" baseline="0"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Zeile</a:t>
            </a:r>
          </a:p>
          <a:p>
            <a:pPr lvl="1"/>
            <a:r>
              <a:rPr lang="de-DE" dirty="0"/>
              <a:t>Dritte Zeile</a:t>
            </a:r>
          </a:p>
        </p:txBody>
      </p:sp>
      <p:sp>
        <p:nvSpPr>
          <p:cNvPr id="4" name="Titelplatzhalter 15"/>
          <p:cNvSpPr>
            <a:spLocks noGrp="1"/>
          </p:cNvSpPr>
          <p:nvPr>
            <p:ph type="title"/>
          </p:nvPr>
        </p:nvSpPr>
        <p:spPr>
          <a:xfrm>
            <a:off x="682313" y="2052000"/>
            <a:ext cx="6821176" cy="171408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5500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Bildplatzhalter 12">
            <a:extLst>
              <a:ext uri="{FF2B5EF4-FFF2-40B4-BE49-F238E27FC236}">
                <a16:creationId xmlns:a16="http://schemas.microsoft.com/office/drawing/2014/main" id="{009FBC88-3B19-CF3D-E452-1135E7F7662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7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684213" y="6364288"/>
            <a:ext cx="899953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8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0825163" y="6364288"/>
            <a:ext cx="638175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3079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9C89E406-2C4D-95AD-D60B-BE78093D69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4" name="Grafik 3" descr="&quot;&quot;">
            <a:extLst>
              <a:ext uri="{FF2B5EF4-FFF2-40B4-BE49-F238E27FC236}">
                <a16:creationId xmlns:a16="http://schemas.microsoft.com/office/drawing/2014/main" id="{74C37DFB-BCE7-4062-54BB-080BD9D031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60426" y="2680201"/>
            <a:ext cx="6471148" cy="149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2119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 mit Bild 1zu1, Text gr_fet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4320000" cy="75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2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4320000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2000" b="1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C46A6C36-F51F-29DB-5F5D-FE9CF73887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4984750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  <a:endParaRPr lang="de-DE" dirty="0"/>
          </a:p>
        </p:txBody>
      </p:sp>
      <p:sp>
        <p:nvSpPr>
          <p:cNvPr id="4" name="Foliennummernplatzhalter 5" descr="&quot;&quot;">
            <a:extLst>
              <a:ext uri="{FF2B5EF4-FFF2-40B4-BE49-F238E27FC236}">
                <a16:creationId xmlns:a16="http://schemas.microsoft.com/office/drawing/2014/main" id="{ABBD4172-4FA8-DB08-3A40-6C53BA0A02E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00CA1-AC69-4E59-BF6F-9D0B0E676D6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339578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_Kapiteltrennfolie-Weiß mit V-Elemen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&quot;&quot;">
            <a:extLst>
              <a:ext uri="{FF2B5EF4-FFF2-40B4-BE49-F238E27FC236}">
                <a16:creationId xmlns:a16="http://schemas.microsoft.com/office/drawing/2014/main" id="{0684CDE7-2B62-A61D-11C4-07F2232563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6238" y="1903413"/>
            <a:ext cx="2616201" cy="3052762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772000" y="2880000"/>
            <a:ext cx="8301008" cy="2520000"/>
          </a:xfrm>
        </p:spPr>
        <p:txBody>
          <a:bodyPr anchor="ctr"/>
          <a:lstStyle>
            <a:lvl1pPr>
              <a:defRPr sz="6000">
                <a:solidFill>
                  <a:srgbClr val="61328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A13E0A39-5D4D-2231-807F-65770660D2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A47AFF51-7B9D-4FCA-E593-BB92F9F05B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3D051-DEC9-4BD4-97FB-BB71921529C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795934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trennfolie Rot mit -V-Elem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F1F0F999-DC5E-955F-60E1-81B2F4D26E0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86232541-D44A-5076-A394-1F2E45D37B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22E4F2AB-8245-0996-E723-AD29C83E4B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76238" y="1903413"/>
            <a:ext cx="2616201" cy="3052762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772000" y="2880000"/>
            <a:ext cx="8250904" cy="2520000"/>
          </a:xfrm>
        </p:spPr>
        <p:txBody>
          <a:bodyPr anchor="ctr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6" name="Fußzeilenplatzhalter 4" descr="&quot;&quot;">
            <a:extLst>
              <a:ext uri="{FF2B5EF4-FFF2-40B4-BE49-F238E27FC236}">
                <a16:creationId xmlns:a16="http://schemas.microsoft.com/office/drawing/2014/main" id="{C577EC5F-F29B-98EB-4C94-A94AFF3A3C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7" name="Foliennummernplatzhalter 5" descr="&quot;&quot;">
            <a:extLst>
              <a:ext uri="{FF2B5EF4-FFF2-40B4-BE49-F238E27FC236}">
                <a16:creationId xmlns:a16="http://schemas.microsoft.com/office/drawing/2014/main" id="{58B8FC8A-D778-0C10-7B2E-3C7131A079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C328D57-7D4E-41E9-AC3D-DD0D861DAC6C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33497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trennfolie Rot mit Text + V-Elem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73C19936-3A98-4569-0F0B-F0C90F67E6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23CC3A55-B045-86B2-2CAA-5A75BA8F4C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94214249-2E90-9A31-005C-480B1AA517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76238" y="1903413"/>
            <a:ext cx="2616201" cy="3052762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700000" y="2160000"/>
            <a:ext cx="7920000" cy="162000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>
          <a:xfrm>
            <a:off x="2772000" y="3960000"/>
            <a:ext cx="7848000" cy="720000"/>
          </a:xfrm>
        </p:spPr>
        <p:txBody>
          <a:bodyPr/>
          <a:lstStyle>
            <a:lvl1pPr marL="0" indent="0">
              <a:buFontTx/>
              <a:buNone/>
              <a:defRPr sz="2500">
                <a:solidFill>
                  <a:schemeClr val="bg1"/>
                </a:solidFill>
              </a:defRPr>
            </a:lvl1pPr>
            <a:lvl2pPr marL="266700" indent="0">
              <a:buFontTx/>
              <a:buNone/>
              <a:defRPr sz="2500">
                <a:solidFill>
                  <a:schemeClr val="bg1"/>
                </a:solidFill>
              </a:defRPr>
            </a:lvl2pPr>
            <a:lvl3pPr marL="542925" indent="0">
              <a:buFontTx/>
              <a:buNone/>
              <a:defRPr sz="2500">
                <a:solidFill>
                  <a:schemeClr val="bg1"/>
                </a:solidFill>
              </a:defRPr>
            </a:lvl3pPr>
            <a:lvl4pPr marL="809625" indent="0">
              <a:buFontTx/>
              <a:buNone/>
              <a:defRPr sz="2500">
                <a:solidFill>
                  <a:schemeClr val="bg1"/>
                </a:solidFill>
              </a:defRPr>
            </a:lvl4pPr>
            <a:lvl5pPr marL="1076325" indent="0">
              <a:buFontTx/>
              <a:buNone/>
              <a:defRPr sz="25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FEE4695B-137F-8F78-19B8-4E25E0C391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Infografik</a:t>
            </a:r>
            <a:endParaRPr lang="de-DE" dirty="0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AC8B719A-2A88-79A5-904C-5CC28BEECF1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AC20764-E662-44D7-A7C9-2BA6BCE1B53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49127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trennfolie Rot mit 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7172CA99-EA49-F223-77B2-29C790748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3520D5-1C4D-0B36-72E9-323B2DA89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167" y="684000"/>
            <a:ext cx="2971324" cy="688181"/>
          </a:xfrm>
          <a:prstGeom prst="rect">
            <a:avLst/>
          </a:prstGeom>
        </p:spPr>
      </p:pic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4000" y="1899444"/>
            <a:ext cx="3060000" cy="305911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lang="de-DE" dirty="0"/>
              <a:t>Bild/Illustration durch Klick auf das Symbol einfügen.</a:t>
            </a:r>
          </a:p>
          <a:p>
            <a:endParaRPr lang="de-DE" dirty="0"/>
          </a:p>
          <a:p>
            <a:r>
              <a:rPr lang="de-DE" dirty="0"/>
              <a:t>Bild muss vorher ggf. quadratisch zugeschnitten werden</a:t>
            </a:r>
          </a:p>
        </p:txBody>
      </p:sp>
      <p:sp>
        <p:nvSpPr>
          <p:cNvPr id="10" name="Titel 10">
            <a:extLst>
              <a:ext uri="{FF2B5EF4-FFF2-40B4-BE49-F238E27FC236}">
                <a16:creationId xmlns:a16="http://schemas.microsoft.com/office/drawing/2014/main" id="{043F4D98-DB46-2DB3-91BB-CFFC1ED53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8000" y="1979999"/>
            <a:ext cx="6660000" cy="3059111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6BF04115-4028-EFED-FD56-8B3EBD3FE75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8000" y="5220001"/>
            <a:ext cx="6660000" cy="552150"/>
          </a:xfrm>
        </p:spPr>
        <p:txBody>
          <a:bodyPr wrap="none" anchor="b" anchorCtr="0"/>
          <a:lstStyle>
            <a:lvl1pPr marL="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</a:defRPr>
            </a:lvl1pPr>
            <a:lvl2pPr marL="266700" indent="0">
              <a:buFontTx/>
              <a:buNone/>
              <a:defRPr sz="2500">
                <a:solidFill>
                  <a:schemeClr val="bg1"/>
                </a:solidFill>
              </a:defRPr>
            </a:lvl2pPr>
            <a:lvl3pPr marL="542925" indent="0">
              <a:buFontTx/>
              <a:buNone/>
              <a:defRPr sz="2500">
                <a:solidFill>
                  <a:schemeClr val="bg1"/>
                </a:solidFill>
              </a:defRPr>
            </a:lvl3pPr>
            <a:lvl4pPr marL="809625" indent="0">
              <a:buFontTx/>
              <a:buNone/>
              <a:defRPr sz="2500">
                <a:solidFill>
                  <a:schemeClr val="bg1"/>
                </a:solidFill>
              </a:defRPr>
            </a:lvl4pPr>
            <a:lvl5pPr marL="1076325" indent="0">
              <a:buFontTx/>
              <a:buNone/>
              <a:defRPr sz="25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Vorname Nachname, Position </a:t>
            </a:r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1200AF5C-E765-EFC2-7EAE-5992B95CE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84000" y="6364800"/>
            <a:ext cx="9000000" cy="1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Infografik</a:t>
            </a:r>
            <a:endParaRPr lang="de-DE" dirty="0"/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0E67AB33-B3FF-84B6-162A-6C99DA548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24754" y="6364799"/>
            <a:ext cx="638610" cy="1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7E03C7-2EF3-4EAE-8D72-52E7B904C3C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61240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trennfolie Violett mit 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4000" y="2879999"/>
            <a:ext cx="6264000" cy="2520000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7223760" y="502920"/>
            <a:ext cx="4284240" cy="5638800"/>
          </a:xfrm>
          <a:prstGeom prst="rect">
            <a:avLst/>
          </a:prstGeom>
          <a:noFill/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0D600D25-09F5-056E-CA26-667E62A939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EA945-1A63-4D6C-BCAB-CA27DA037BF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Fußzeilenplatzhalter 2" descr="&quot;&quot;">
            <a:extLst>
              <a:ext uri="{FF2B5EF4-FFF2-40B4-BE49-F238E27FC236}">
                <a16:creationId xmlns:a16="http://schemas.microsoft.com/office/drawing/2014/main" id="{AD4FD882-A009-E99F-38F6-20F94B54759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</p:spTree>
    <p:extLst>
      <p:ext uri="{BB962C8B-B14F-4D97-AF65-F5344CB8AC3E}">
        <p14:creationId xmlns:p14="http://schemas.microsoft.com/office/powerpoint/2010/main" val="23969406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trennfolie Rot mit Bil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EE43EA88-BE32-1CE0-2B9A-3A19C50B39B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E63B8FAD-62A5-E9C7-C671-28BA307140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4000" y="2879999"/>
            <a:ext cx="6264000" cy="2520000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7128000" y="1372181"/>
            <a:ext cx="6480000" cy="648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Fußzeilenplatzhalter 6" descr="&quot;&quot;">
            <a:extLst>
              <a:ext uri="{FF2B5EF4-FFF2-40B4-BE49-F238E27FC236}">
                <a16:creationId xmlns:a16="http://schemas.microsoft.com/office/drawing/2014/main" id="{8E3FF93C-B0C3-9CFD-E49C-8FDBC3DD2B4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684213" y="6364288"/>
            <a:ext cx="6731000" cy="144462"/>
          </a:xfrm>
        </p:spPr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7" name="Foliennummernplatzhalter 7" descr="&quot;&quot;">
            <a:extLst>
              <a:ext uri="{FF2B5EF4-FFF2-40B4-BE49-F238E27FC236}">
                <a16:creationId xmlns:a16="http://schemas.microsoft.com/office/drawing/2014/main" id="{B06D3754-5CD8-701A-9E9E-65BF90ADC3E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326499E-8453-467D-A113-D8858D8C35A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70173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einspaltig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31"/>
          </p:nvPr>
        </p:nvSpPr>
        <p:spPr>
          <a:xfrm>
            <a:off x="684212" y="2700000"/>
            <a:ext cx="10800000" cy="3240000"/>
          </a:xfrm>
        </p:spPr>
        <p:txBody>
          <a:bodyPr spcCol="360000"/>
          <a:lstStyle>
            <a:lvl1pPr marL="34200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 sz="1500" b="1">
                <a:solidFill>
                  <a:schemeClr val="tx1"/>
                </a:solidFill>
              </a:defRPr>
            </a:lvl1pPr>
            <a:lvl2pPr marL="609600" indent="-342900">
              <a:buFont typeface="+mj-lt"/>
              <a:buAutoNum type="arabicPeriod"/>
              <a:defRPr/>
            </a:lvl2pPr>
            <a:lvl3pPr marL="885825" indent="-342900">
              <a:buFont typeface="+mj-lt"/>
              <a:buAutoNum type="arabicPeriod"/>
              <a:defRPr/>
            </a:lvl3pPr>
            <a:lvl4pPr marL="1152525" indent="-342900">
              <a:buFont typeface="+mj-lt"/>
              <a:buAutoNum type="arabicPeriod"/>
              <a:defRPr/>
            </a:lvl4pPr>
            <a:lvl5pPr marL="1419225" indent="-342900">
              <a:buFont typeface="+mj-lt"/>
              <a:buAutoNum type="arabicPeriod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3" name="Fußzeilenplatzhalter 5" descr="&quot;&quot;">
            <a:extLst>
              <a:ext uri="{FF2B5EF4-FFF2-40B4-BE49-F238E27FC236}">
                <a16:creationId xmlns:a16="http://schemas.microsoft.com/office/drawing/2014/main" id="{3F76EE9B-7CFA-0389-A663-C49362DD437A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08F911F0-C296-023E-8F6A-6E1D850D15C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3578B-5568-4DD4-BE65-63BB2690069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53134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ufzählung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Fußzeilenplatzhalter 5" descr="&quot;&quot;">
            <a:extLst>
              <a:ext uri="{FF2B5EF4-FFF2-40B4-BE49-F238E27FC236}">
                <a16:creationId xmlns:a16="http://schemas.microsoft.com/office/drawing/2014/main" id="{D157F0D2-0F27-8B4B-6217-9CB1819717B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0EAC5467-66E1-875B-DB9B-F81BD92903B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E3744-E8F7-421C-B152-2AE9695367A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2700000"/>
            <a:ext cx="10799763" cy="3240000"/>
          </a:xfrm>
        </p:spPr>
        <p:txBody>
          <a:bodyPr/>
          <a:lstStyle>
            <a:lvl1pPr marL="288000">
              <a:lnSpc>
                <a:spcPct val="150000"/>
              </a:lnSpc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  <a:p>
            <a:pPr lvl="0"/>
            <a:endParaRPr lang="de-DE" dirty="0"/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5542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ufzählung, Ebenen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2700000"/>
            <a:ext cx="10799763" cy="3240000"/>
          </a:xfrm>
        </p:spPr>
        <p:txBody>
          <a:bodyPr/>
          <a:lstStyle>
            <a:lvl1pPr marL="288000">
              <a:lnSpc>
                <a:spcPct val="150000"/>
              </a:lnSpc>
              <a:spcAft>
                <a:spcPts val="0"/>
              </a:spcAft>
              <a:defRPr/>
            </a:lvl1pPr>
            <a:lvl2pPr>
              <a:lnSpc>
                <a:spcPct val="150000"/>
              </a:lnSpc>
              <a:spcAft>
                <a:spcPts val="0"/>
              </a:spcAft>
              <a:defRPr/>
            </a:lvl2pPr>
            <a:lvl3pPr>
              <a:lnSpc>
                <a:spcPct val="150000"/>
              </a:lnSpc>
              <a:spcAft>
                <a:spcPts val="0"/>
              </a:spcAft>
              <a:defRPr/>
            </a:lvl3pPr>
            <a:lvl4pPr>
              <a:lnSpc>
                <a:spcPct val="150000"/>
              </a:lnSpc>
              <a:spcAft>
                <a:spcPts val="0"/>
              </a:spcAft>
              <a:defRPr/>
            </a:lvl4pPr>
            <a:lvl5pPr>
              <a:lnSpc>
                <a:spcPct val="15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</p:spTree>
    <p:extLst>
      <p:ext uri="{BB962C8B-B14F-4D97-AF65-F5344CB8AC3E}">
        <p14:creationId xmlns:p14="http://schemas.microsoft.com/office/powerpoint/2010/main" val="28475655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mit Aufzählung, Violett_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rgbClr val="61328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Fußzeilenplatzhalter 5" descr="&quot;&quot;">
            <a:extLst>
              <a:ext uri="{FF2B5EF4-FFF2-40B4-BE49-F238E27FC236}">
                <a16:creationId xmlns:a16="http://schemas.microsoft.com/office/drawing/2014/main" id="{D157F0D2-0F27-8B4B-6217-9CB1819717B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0EAC5467-66E1-875B-DB9B-F81BD92903B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E3744-E8F7-421C-B152-2AE9695367A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2700000"/>
            <a:ext cx="7668895" cy="3240000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  <a:p>
            <a:pPr lvl="0"/>
            <a:endParaRPr lang="de-DE" dirty="0"/>
          </a:p>
        </p:txBody>
      </p:sp>
      <p:sp>
        <p:nvSpPr>
          <p:cNvPr id="7" name="Bildplatzhalter 20"/>
          <p:cNvSpPr>
            <a:spLocks noGrp="1"/>
          </p:cNvSpPr>
          <p:nvPr>
            <p:ph type="pic" sz="quarter" idx="34"/>
          </p:nvPr>
        </p:nvSpPr>
        <p:spPr>
          <a:xfrm>
            <a:off x="8528858" y="2700000"/>
            <a:ext cx="2953309" cy="32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7215677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2-spaltig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683311" y="2700000"/>
            <a:ext cx="4930411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6551756" y="2712218"/>
            <a:ext cx="4930411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493200" indent="0">
              <a:buFont typeface="Arial" panose="020B0604020202020204" pitchFamily="34" charset="0"/>
              <a:buNone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  <a:endParaRPr lang="de-DE" dirty="0"/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99904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d Kreis mit Tex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659999" y="2052000"/>
            <a:ext cx="4803364" cy="75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660000" y="3060000"/>
            <a:ext cx="4803364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-432000" y="1980000"/>
            <a:ext cx="6480000" cy="648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6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598314" y="6391017"/>
            <a:ext cx="899953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  <a:endParaRPr lang="de-DE" dirty="0"/>
          </a:p>
        </p:txBody>
      </p:sp>
      <p:sp>
        <p:nvSpPr>
          <p:cNvPr id="9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0825188" y="6391017"/>
            <a:ext cx="638175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79824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der Kreis mit Tex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971244" y="4109318"/>
            <a:ext cx="3489015" cy="858163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4971244" y="5158443"/>
            <a:ext cx="4803364" cy="102817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-646184" y="2424843"/>
            <a:ext cx="5349989" cy="534998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" name="Foliennummernplatzhalter 5" descr="&quot;&quot;">
            <a:extLst>
              <a:ext uri="{FF2B5EF4-FFF2-40B4-BE49-F238E27FC236}">
                <a16:creationId xmlns:a16="http://schemas.microsoft.com/office/drawing/2014/main" id="{3909D8DF-33A9-950B-340B-7C49A60119A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989104" y="6454661"/>
            <a:ext cx="638175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E1DF2-B170-47DC-8B6A-E09896EA39C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Bildplatzhalter 12"/>
          <p:cNvSpPr>
            <a:spLocks noGrp="1"/>
          </p:cNvSpPr>
          <p:nvPr>
            <p:ph type="pic" sz="quarter" idx="20"/>
          </p:nvPr>
        </p:nvSpPr>
        <p:spPr>
          <a:xfrm>
            <a:off x="7751866" y="-688800"/>
            <a:ext cx="5349989" cy="534998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9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598314" y="6454661"/>
            <a:ext cx="899953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71410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mit Bild 1zu1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4320000" cy="75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2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4320000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C46A6C36-F51F-29DB-5F5D-FE9CF73887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4984750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  <a:endParaRPr lang="de-DE" dirty="0"/>
          </a:p>
        </p:txBody>
      </p:sp>
      <p:sp>
        <p:nvSpPr>
          <p:cNvPr id="4" name="Foliennummernplatzhalter 5" descr="&quot;&quot;">
            <a:extLst>
              <a:ext uri="{FF2B5EF4-FFF2-40B4-BE49-F238E27FC236}">
                <a16:creationId xmlns:a16="http://schemas.microsoft.com/office/drawing/2014/main" id="{ABBD4172-4FA8-DB08-3A40-6C53BA0A02E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00CA1-AC69-4E59-BF6F-9D0B0E676D6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703085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Bild 1zu1, Text gr_fet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4320000" cy="75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2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4320000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2000" b="1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C46A6C36-F51F-29DB-5F5D-FE9CF73887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4984750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  <a:endParaRPr lang="de-DE" dirty="0"/>
          </a:p>
        </p:txBody>
      </p:sp>
      <p:sp>
        <p:nvSpPr>
          <p:cNvPr id="4" name="Foliennummernplatzhalter 5" descr="&quot;&quot;">
            <a:extLst>
              <a:ext uri="{FF2B5EF4-FFF2-40B4-BE49-F238E27FC236}">
                <a16:creationId xmlns:a16="http://schemas.microsoft.com/office/drawing/2014/main" id="{ABBD4172-4FA8-DB08-3A40-6C53BA0A02E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00CA1-AC69-4E59-BF6F-9D0B0E676D6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07115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-Bild brei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682167" y="2052000"/>
            <a:ext cx="3239999" cy="750525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3240704" cy="2772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4495799" y="0"/>
            <a:ext cx="7734994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47079583-B3F3-EE46-4F1B-C06B36F606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324008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06C36771-1479-B9B5-A0F1-0B7D171BEC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81B8-E11B-4CB8-B306-6AAAFE66AC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29563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-Bild 1zu2 brei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682167" y="2052000"/>
            <a:ext cx="5941055" cy="526443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0" y="2759676"/>
            <a:ext cx="12192000" cy="409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47079583-B3F3-EE46-4F1B-C06B36F606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324008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06C36771-1479-B9B5-A0F1-0B7D171BEC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81B8-E11B-4CB8-B306-6AAAFE66AC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36321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-2 Bilder rechteckig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682167" y="2052000"/>
            <a:ext cx="5941055" cy="526443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82166" y="2759675"/>
            <a:ext cx="4178157" cy="33594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47079583-B3F3-EE46-4F1B-C06B36F606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324008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06C36771-1479-B9B5-A0F1-0B7D171BEC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81B8-E11B-4CB8-B306-6AAAFE66AC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Bildplatzhalter 20"/>
          <p:cNvSpPr>
            <a:spLocks noGrp="1"/>
          </p:cNvSpPr>
          <p:nvPr>
            <p:ph type="pic" sz="quarter" idx="18"/>
          </p:nvPr>
        </p:nvSpPr>
        <p:spPr>
          <a:xfrm>
            <a:off x="6244281" y="2759675"/>
            <a:ext cx="4173713" cy="33558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188974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-Diagramm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2167" y="2052000"/>
            <a:ext cx="3600000" cy="1219520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2808" y="3505200"/>
            <a:ext cx="3600000" cy="2434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iagrammplatzhalter 6"/>
          <p:cNvSpPr>
            <a:spLocks noGrp="1"/>
          </p:cNvSpPr>
          <p:nvPr>
            <p:ph type="chart" sz="quarter" idx="19"/>
          </p:nvPr>
        </p:nvSpPr>
        <p:spPr>
          <a:xfrm>
            <a:off x="5007588" y="1440000"/>
            <a:ext cx="6455775" cy="4500000"/>
          </a:xfrm>
        </p:spPr>
        <p:txBody>
          <a:bodyPr rtlCol="0">
            <a:noAutofit/>
          </a:bodyPr>
          <a:lstStyle/>
          <a:p>
            <a:pPr lvl="0"/>
            <a:endParaRPr lang="de-DE" noProof="0"/>
          </a:p>
        </p:txBody>
      </p:sp>
      <p:sp>
        <p:nvSpPr>
          <p:cNvPr id="2" name="Textplatzhalter 5"/>
          <p:cNvSpPr>
            <a:spLocks noGrp="1"/>
          </p:cNvSpPr>
          <p:nvPr>
            <p:ph type="body" sz="quarter" idx="18"/>
          </p:nvPr>
        </p:nvSpPr>
        <p:spPr>
          <a:xfrm>
            <a:off x="5015753" y="6050124"/>
            <a:ext cx="6455775" cy="261938"/>
          </a:xfrm>
        </p:spPr>
        <p:txBody>
          <a:bodyPr/>
          <a:lstStyle>
            <a:lvl1pPr marL="0" indent="0">
              <a:buFontTx/>
              <a:buNone/>
              <a:defRPr sz="1000"/>
            </a:lvl1pPr>
            <a:lvl2pPr marL="266700" indent="0">
              <a:buFontTx/>
              <a:buNone/>
              <a:defRPr/>
            </a:lvl2pPr>
            <a:lvl3pPr marL="542925" indent="0">
              <a:buFontTx/>
              <a:buNone/>
              <a:defRPr/>
            </a:lvl3pPr>
            <a:lvl4pPr marL="809625" indent="0">
              <a:buFontTx/>
              <a:buNone/>
              <a:defRPr/>
            </a:lvl4pPr>
            <a:lvl5pPr marL="1076325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ußzeilenplatzhalter 3" descr="&quot;&quot;">
            <a:extLst>
              <a:ext uri="{FF2B5EF4-FFF2-40B4-BE49-F238E27FC236}">
                <a16:creationId xmlns:a16="http://schemas.microsoft.com/office/drawing/2014/main" id="{0D296000-0DDF-F6EE-B400-6E94B0A129B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5" name="Foliennummernplatzhalter 4" descr="&quot;&quot;">
            <a:extLst>
              <a:ext uri="{FF2B5EF4-FFF2-40B4-BE49-F238E27FC236}">
                <a16:creationId xmlns:a16="http://schemas.microsoft.com/office/drawing/2014/main" id="{3FE1D608-C69E-F6E1-14B1-A05BFD9E1A2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55AA7-CDE8-460C-9294-F9D8072C1E7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49891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ontakt mit Signet, Aufzählung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3240000" cy="763712"/>
          </a:xfrm>
        </p:spPr>
        <p:txBody>
          <a:bodyPr/>
          <a:lstStyle>
            <a:lvl1pPr>
              <a:defRPr>
                <a:solidFill>
                  <a:srgbClr val="61328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Bildplatzhalter 10" descr="Alternativtext nicht vergessen oder Bild als dekorativ markieren"/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684000" y="3060000"/>
            <a:ext cx="1080000" cy="1080000"/>
          </a:xfrm>
          <a:prstGeom prst="ellipse">
            <a:avLst/>
          </a:prstGeom>
          <a:solidFill>
            <a:schemeClr val="bg2"/>
          </a:solidFill>
        </p:spPr>
        <p:txBody>
          <a:bodyPr rtlCol="0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7" name="Textplatzhalter 25"/>
          <p:cNvSpPr>
            <a:spLocks noGrp="1"/>
          </p:cNvSpPr>
          <p:nvPr>
            <p:ph type="body" sz="quarter" idx="26"/>
          </p:nvPr>
        </p:nvSpPr>
        <p:spPr>
          <a:xfrm>
            <a:off x="684000" y="4499999"/>
            <a:ext cx="3240000" cy="1740087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500" b="0"/>
            </a:lvl1pPr>
            <a:lvl2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2pPr>
            <a:lvl3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3pPr>
            <a:lvl4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4pPr>
            <a:lvl5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Bildplatzhalter 10"/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4320000" y="3060000"/>
            <a:ext cx="1080000" cy="1080000"/>
          </a:xfrm>
          <a:prstGeom prst="ellipse">
            <a:avLst/>
          </a:prstGeom>
          <a:solidFill>
            <a:schemeClr val="bg2"/>
          </a:solidFill>
        </p:spPr>
        <p:txBody>
          <a:bodyPr rtlCol="0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" name="Textplatzhalter 25"/>
          <p:cNvSpPr>
            <a:spLocks noGrp="1"/>
          </p:cNvSpPr>
          <p:nvPr>
            <p:ph type="body" sz="quarter" idx="30"/>
          </p:nvPr>
        </p:nvSpPr>
        <p:spPr>
          <a:xfrm>
            <a:off x="4320000" y="4500000"/>
            <a:ext cx="3240000" cy="1740086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500" b="0"/>
            </a:lvl1pPr>
            <a:lvl2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2pPr>
            <a:lvl3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3pPr>
            <a:lvl4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4pPr>
            <a:lvl5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2" name="Bildplatzhalter 10"/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7920000" y="3060000"/>
            <a:ext cx="1080000" cy="1080000"/>
          </a:xfrm>
          <a:prstGeom prst="ellipse">
            <a:avLst/>
          </a:prstGeom>
          <a:solidFill>
            <a:schemeClr val="bg2"/>
          </a:solidFill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" name="Textplatzhalter 25"/>
          <p:cNvSpPr>
            <a:spLocks noGrp="1"/>
          </p:cNvSpPr>
          <p:nvPr>
            <p:ph type="body" sz="quarter" idx="31"/>
          </p:nvPr>
        </p:nvSpPr>
        <p:spPr>
          <a:xfrm>
            <a:off x="7920000" y="4500000"/>
            <a:ext cx="3240000" cy="1740086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500" b="0"/>
            </a:lvl1pPr>
            <a:lvl2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2pPr>
            <a:lvl3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3pPr>
            <a:lvl4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4pPr>
            <a:lvl5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Fußzeilenplatzhalter 3" descr="&quot;&quot;">
            <a:extLst>
              <a:ext uri="{FF2B5EF4-FFF2-40B4-BE49-F238E27FC236}">
                <a16:creationId xmlns:a16="http://schemas.microsoft.com/office/drawing/2014/main" id="{90E54561-619A-615E-C6E6-28394F4E30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5" name="Foliennummernplatzhalter 9" descr="&quot;&quot;">
            <a:extLst>
              <a:ext uri="{FF2B5EF4-FFF2-40B4-BE49-F238E27FC236}">
                <a16:creationId xmlns:a16="http://schemas.microsoft.com/office/drawing/2014/main" id="{9121973A-D265-CD23-8EB6-A04DF9D4B07F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178CC-692F-425A-8124-A97DC1F2B1C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Bildplatzhalter 12">
            <a:extLst>
              <a:ext uri="{FF2B5EF4-FFF2-40B4-BE49-F238E27FC236}">
                <a16:creationId xmlns:a16="http://schemas.microsoft.com/office/drawing/2014/main" id="{2D57F7A9-2FFC-ACA3-C47F-223D5CB8D96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6252899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pressum mit Signet, Aufzählung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platzhalter 15"/>
          <p:cNvSpPr>
            <a:spLocks noGrp="1"/>
          </p:cNvSpPr>
          <p:nvPr>
            <p:ph type="title"/>
          </p:nvPr>
        </p:nvSpPr>
        <p:spPr>
          <a:xfrm>
            <a:off x="682313" y="2052000"/>
            <a:ext cx="6821176" cy="171408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5500" baseline="0">
                <a:solidFill>
                  <a:srgbClr val="61328A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9"/>
          </p:nvPr>
        </p:nvSpPr>
        <p:spPr>
          <a:xfrm>
            <a:off x="682312" y="4680000"/>
            <a:ext cx="2880000" cy="12468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2pPr>
            <a:lvl3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2" name="Textplatzhalter 9"/>
          <p:cNvSpPr>
            <a:spLocks noGrp="1"/>
          </p:cNvSpPr>
          <p:nvPr>
            <p:ph type="body" sz="quarter" idx="21"/>
          </p:nvPr>
        </p:nvSpPr>
        <p:spPr>
          <a:xfrm>
            <a:off x="3959999" y="4680000"/>
            <a:ext cx="7549689" cy="1246888"/>
          </a:xfrm>
          <a:prstGeom prst="rect">
            <a:avLst/>
          </a:prstGeom>
        </p:spPr>
        <p:txBody>
          <a:bodyPr numCol="2" spcCol="36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" name="Bildplatzhalter 12">
            <a:extLst>
              <a:ext uri="{FF2B5EF4-FFF2-40B4-BE49-F238E27FC236}">
                <a16:creationId xmlns:a16="http://schemas.microsoft.com/office/drawing/2014/main" id="{673A787A-CBFD-09AD-1AAE-CB6C767F2EE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5564580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chweise mit Sign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/>
          <p:cNvSpPr>
            <a:spLocks noGrp="1"/>
          </p:cNvSpPr>
          <p:nvPr>
            <p:ph type="body" sz="quarter" idx="19" hasCustomPrompt="1"/>
          </p:nvPr>
        </p:nvSpPr>
        <p:spPr>
          <a:xfrm>
            <a:off x="684213" y="2831427"/>
            <a:ext cx="8700585" cy="15725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</p:txBody>
      </p:sp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" name="Bildplatzhalter 12">
            <a:extLst>
              <a:ext uri="{FF2B5EF4-FFF2-40B4-BE49-F238E27FC236}">
                <a16:creationId xmlns:a16="http://schemas.microsoft.com/office/drawing/2014/main" id="{673A787A-CBFD-09AD-1AAE-CB6C767F2EE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0DF909A3-5717-EA72-FC8B-DDD6970980A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84213" y="2028306"/>
            <a:ext cx="1667417" cy="565266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Bildeinsetzen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11187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QR-Code, Legefig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Bildplatzhalter 12">
            <a:extLst>
              <a:ext uri="{FF2B5EF4-FFF2-40B4-BE49-F238E27FC236}">
                <a16:creationId xmlns:a16="http://schemas.microsoft.com/office/drawing/2014/main" id="{009FBC88-3B19-CF3D-E452-1135E7F7662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0DF909A3-5717-EA72-FC8B-DDD6970980A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82314" y="3103418"/>
            <a:ext cx="2321351" cy="3017295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Bildeinsetzen</a:t>
            </a:r>
            <a:endParaRPr lang="en-GB" dirty="0"/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142145FA-7210-C94C-5F60-51F60B72252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473966" y="3103418"/>
            <a:ext cx="1603688" cy="160368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QR-Code einsetzen</a:t>
            </a:r>
            <a:endParaRPr lang="en-GB" dirty="0"/>
          </a:p>
        </p:txBody>
      </p:sp>
      <p:sp>
        <p:nvSpPr>
          <p:cNvPr id="11" name="Titelplatzhalter 15"/>
          <p:cNvSpPr>
            <a:spLocks noGrp="1"/>
          </p:cNvSpPr>
          <p:nvPr>
            <p:ph type="title"/>
          </p:nvPr>
        </p:nvSpPr>
        <p:spPr>
          <a:xfrm>
            <a:off x="682313" y="2052001"/>
            <a:ext cx="6821176" cy="86299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3000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0DF909A3-5717-EA72-FC8B-DDD6970980A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547956" y="3103418"/>
            <a:ext cx="3915382" cy="253404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Bildeinsetzen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210692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pressum_Signe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Bildplatzhalter 12">
            <a:extLst>
              <a:ext uri="{FF2B5EF4-FFF2-40B4-BE49-F238E27FC236}">
                <a16:creationId xmlns:a16="http://schemas.microsoft.com/office/drawing/2014/main" id="{009FBC88-3B19-CF3D-E452-1135E7F7662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11" name="Titelplatzhalter 15"/>
          <p:cNvSpPr>
            <a:spLocks noGrp="1"/>
          </p:cNvSpPr>
          <p:nvPr>
            <p:ph type="title"/>
          </p:nvPr>
        </p:nvSpPr>
        <p:spPr>
          <a:xfrm>
            <a:off x="682313" y="2052000"/>
            <a:ext cx="6821176" cy="171408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5500" baseline="0">
                <a:solidFill>
                  <a:srgbClr val="61328A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9" hasCustomPrompt="1"/>
          </p:nvPr>
        </p:nvSpPr>
        <p:spPr>
          <a:xfrm>
            <a:off x="682313" y="4110681"/>
            <a:ext cx="4832663" cy="105008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2pPr>
            <a:lvl3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6205139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ank, Verfasser, Förderlogo, Signe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5">
            <a:extLst>
              <a:ext uri="{FF2B5EF4-FFF2-40B4-BE49-F238E27FC236}">
                <a16:creationId xmlns:a16="http://schemas.microsoft.com/office/drawing/2014/main" id="{4235836B-6F1B-5BE5-8404-E8975B663ECD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906000" y="4323200"/>
            <a:ext cx="1603688" cy="160368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Förderlogo einsetzen</a:t>
            </a:r>
            <a:endParaRPr lang="en-GB" dirty="0"/>
          </a:p>
        </p:txBody>
      </p:sp>
      <p:sp>
        <p:nvSpPr>
          <p:cNvPr id="3" name="Textplatzhalter 9"/>
          <p:cNvSpPr>
            <a:spLocks noGrp="1"/>
          </p:cNvSpPr>
          <p:nvPr>
            <p:ph type="body" sz="quarter" idx="19" hasCustomPrompt="1"/>
          </p:nvPr>
        </p:nvSpPr>
        <p:spPr>
          <a:xfrm>
            <a:off x="657597" y="4514334"/>
            <a:ext cx="4832663" cy="79471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1">
                <a:solidFill>
                  <a:srgbClr val="61328A"/>
                </a:solidFill>
              </a:defRPr>
            </a:lvl1pPr>
            <a:lvl2pPr marL="0" indent="0">
              <a:spcAft>
                <a:spcPts val="0"/>
              </a:spcAft>
              <a:buNone/>
              <a:defRPr b="0" baseline="0"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Zeile</a:t>
            </a:r>
          </a:p>
          <a:p>
            <a:pPr lvl="1"/>
            <a:r>
              <a:rPr lang="de-DE" dirty="0"/>
              <a:t>Dritte Zeile</a:t>
            </a:r>
          </a:p>
        </p:txBody>
      </p:sp>
      <p:sp>
        <p:nvSpPr>
          <p:cNvPr id="4" name="Titelplatzhalter 15"/>
          <p:cNvSpPr>
            <a:spLocks noGrp="1"/>
          </p:cNvSpPr>
          <p:nvPr>
            <p:ph type="title"/>
          </p:nvPr>
        </p:nvSpPr>
        <p:spPr>
          <a:xfrm>
            <a:off x="682313" y="2052000"/>
            <a:ext cx="6821176" cy="171408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5500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Bildplatzhalter 12">
            <a:extLst>
              <a:ext uri="{FF2B5EF4-FFF2-40B4-BE49-F238E27FC236}">
                <a16:creationId xmlns:a16="http://schemas.microsoft.com/office/drawing/2014/main" id="{009FBC88-3B19-CF3D-E452-1135E7F7662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7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684213" y="6364288"/>
            <a:ext cx="899953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8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0825163" y="6364288"/>
            <a:ext cx="638175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77666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9C89E406-2C4D-95AD-D60B-BE78093D69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4" name="Grafik 3" descr="&quot;&quot;">
            <a:extLst>
              <a:ext uri="{FF2B5EF4-FFF2-40B4-BE49-F238E27FC236}">
                <a16:creationId xmlns:a16="http://schemas.microsoft.com/office/drawing/2014/main" id="{74C37DFB-BCE7-4062-54BB-080BD9D031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60426" y="2680201"/>
            <a:ext cx="6471148" cy="149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8918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Kapiteltrennfolie Weiß mit Bild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4000" y="2879999"/>
            <a:ext cx="6264000" cy="2520000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7223760" y="502920"/>
            <a:ext cx="4284240" cy="5638800"/>
          </a:xfrm>
          <a:prstGeom prst="rect">
            <a:avLst/>
          </a:prstGeom>
          <a:noFill/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0D600D25-09F5-056E-CA26-667E62A939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EA945-1A63-4D6C-BCAB-CA27DA037BF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Fußzeilenplatzhalter 2" descr="&quot;&quot;">
            <a:extLst>
              <a:ext uri="{FF2B5EF4-FFF2-40B4-BE49-F238E27FC236}">
                <a16:creationId xmlns:a16="http://schemas.microsoft.com/office/drawing/2014/main" id="{AD4FD882-A009-E99F-38F6-20F94B54759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</p:spTree>
    <p:extLst>
      <p:ext uri="{BB962C8B-B14F-4D97-AF65-F5344CB8AC3E}">
        <p14:creationId xmlns:p14="http://schemas.microsoft.com/office/powerpoint/2010/main" val="112655394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Aufzählung, Ebenen + H2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404" y="3177778"/>
            <a:ext cx="10799763" cy="2504821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625" y="262731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290903327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Aufzählung, Ebenen + H2, Ro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435178"/>
            <a:ext cx="10799763" cy="2504821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872289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34807520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Aufzählung, Ebenen + H2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212756"/>
            <a:ext cx="10799763" cy="2727244"/>
          </a:xfrm>
        </p:spPr>
        <p:txBody>
          <a:bodyPr/>
          <a:lstStyle>
            <a:lvl1pPr marL="288000">
              <a:lnSpc>
                <a:spcPct val="150000"/>
              </a:lnSpc>
              <a:spcAft>
                <a:spcPts val="0"/>
              </a:spcAft>
              <a:defRPr/>
            </a:lvl1pPr>
            <a:lvl2pPr>
              <a:lnSpc>
                <a:spcPct val="150000"/>
              </a:lnSpc>
              <a:spcAft>
                <a:spcPts val="0"/>
              </a:spcAft>
              <a:defRPr/>
            </a:lvl2pPr>
            <a:lvl3pPr>
              <a:lnSpc>
                <a:spcPct val="150000"/>
              </a:lnSpc>
              <a:spcAft>
                <a:spcPts val="0"/>
              </a:spcAft>
              <a:defRPr/>
            </a:lvl3pPr>
            <a:lvl4pPr>
              <a:lnSpc>
                <a:spcPct val="150000"/>
              </a:lnSpc>
              <a:spcAft>
                <a:spcPts val="0"/>
              </a:spcAft>
              <a:defRPr/>
            </a:lvl4pPr>
            <a:lvl5pPr>
              <a:lnSpc>
                <a:spcPct val="15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633996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9352266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H2, Aufzählung mit Ebenen, 3 Bilder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212756"/>
            <a:ext cx="10142538" cy="1147110"/>
          </a:xfrm>
        </p:spPr>
        <p:txBody>
          <a:bodyPr/>
          <a:lstStyle>
            <a:lvl1pPr marL="288000">
              <a:lnSpc>
                <a:spcPct val="100000"/>
              </a:lnSpc>
              <a:spcAft>
                <a:spcPts val="0"/>
              </a:spcAft>
              <a:defRPr/>
            </a:lvl1pPr>
            <a:lvl2pPr>
              <a:lnSpc>
                <a:spcPct val="100000"/>
              </a:lnSpc>
              <a:spcAft>
                <a:spcPts val="0"/>
              </a:spcAft>
              <a:defRPr/>
            </a:lvl2pPr>
            <a:lvl3pPr>
              <a:lnSpc>
                <a:spcPct val="100000"/>
              </a:lnSpc>
              <a:spcAft>
                <a:spcPts val="0"/>
              </a:spcAft>
              <a:defRPr/>
            </a:lvl3pPr>
            <a:lvl4pPr>
              <a:lnSpc>
                <a:spcPct val="100000"/>
              </a:lnSpc>
              <a:spcAft>
                <a:spcPts val="0"/>
              </a:spcAft>
              <a:defRPr/>
            </a:lvl4pPr>
            <a:lvl5pPr>
              <a:lnSpc>
                <a:spcPct val="10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703657" y="4726979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9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962270" y="4422631"/>
            <a:ext cx="1582790" cy="158233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0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228671" y="4726979"/>
            <a:ext cx="1575001" cy="157454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82625" y="262731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8549188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H2, Aufzählung mit Ebenen, 3 Bilder, Ro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212756"/>
            <a:ext cx="10142538" cy="1147110"/>
          </a:xfrm>
        </p:spPr>
        <p:txBody>
          <a:bodyPr/>
          <a:lstStyle>
            <a:lvl1pPr marL="288000">
              <a:lnSpc>
                <a:spcPct val="100000"/>
              </a:lnSpc>
              <a:spcAft>
                <a:spcPts val="0"/>
              </a:spcAft>
              <a:defRPr/>
            </a:lvl1pPr>
            <a:lvl2pPr>
              <a:lnSpc>
                <a:spcPct val="100000"/>
              </a:lnSpc>
              <a:spcAft>
                <a:spcPts val="0"/>
              </a:spcAft>
              <a:defRPr/>
            </a:lvl2pPr>
            <a:lvl3pPr>
              <a:lnSpc>
                <a:spcPct val="100000"/>
              </a:lnSpc>
              <a:spcAft>
                <a:spcPts val="0"/>
              </a:spcAft>
              <a:defRPr/>
            </a:lvl3pPr>
            <a:lvl4pPr>
              <a:lnSpc>
                <a:spcPct val="100000"/>
              </a:lnSpc>
              <a:spcAft>
                <a:spcPts val="0"/>
              </a:spcAft>
              <a:defRPr/>
            </a:lvl4pPr>
            <a:lvl5pPr>
              <a:lnSpc>
                <a:spcPct val="10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703657" y="4726979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9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962270" y="4422631"/>
            <a:ext cx="1582790" cy="158233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0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228671" y="4726979"/>
            <a:ext cx="1575001" cy="157454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82167" y="2718306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80419820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H2, Aufzählung mit Ebenen, 3 Bilder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rgbClr val="61328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3212756"/>
            <a:ext cx="10142538" cy="1147110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703657" y="4726979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9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962270" y="4422631"/>
            <a:ext cx="1582790" cy="158233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0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228671" y="4726979"/>
            <a:ext cx="1575001" cy="157454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82167" y="2722656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64416657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, mit H2 Aufzählung mit Ebenen und Bild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426942"/>
            <a:ext cx="9001125" cy="2513058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854462" y="3883865"/>
            <a:ext cx="2056732" cy="205613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lang="de-DE" dirty="0"/>
              <a:t>Bild/Illustration durch Klick auf das Symbol einfügen.</a:t>
            </a:r>
          </a:p>
          <a:p>
            <a:endParaRPr lang="de-DE" dirty="0"/>
          </a:p>
          <a:p>
            <a:r>
              <a:rPr lang="de-DE" dirty="0"/>
              <a:t>Bild muss vorher ggf. quadratisch zugeschnitten werden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743796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371188098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, mit H2 Aufzählung mit Ebenen und Bild, Ro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426942"/>
            <a:ext cx="9001125" cy="2513058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854462" y="3883865"/>
            <a:ext cx="2056732" cy="205613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lang="de-DE" dirty="0"/>
              <a:t>Bild/Illustration durch Klick auf das Symbol einfügen.</a:t>
            </a:r>
          </a:p>
          <a:p>
            <a:endParaRPr lang="de-DE" dirty="0"/>
          </a:p>
          <a:p>
            <a:r>
              <a:rPr lang="de-DE" dirty="0"/>
              <a:t>Bild muss vorher ggf. quadratisch zugeschnitten werden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872289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1795783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H2 und Aufzählung mit Ebenen und Bild rund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212756"/>
            <a:ext cx="9001125" cy="2727244"/>
          </a:xfrm>
        </p:spPr>
        <p:txBody>
          <a:bodyPr/>
          <a:lstStyle>
            <a:lvl1pPr marL="288000">
              <a:lnSpc>
                <a:spcPct val="150000"/>
              </a:lnSpc>
              <a:spcAft>
                <a:spcPts val="0"/>
              </a:spcAft>
              <a:defRPr/>
            </a:lvl1pPr>
            <a:lvl2pPr>
              <a:lnSpc>
                <a:spcPct val="150000"/>
              </a:lnSpc>
              <a:spcAft>
                <a:spcPts val="0"/>
              </a:spcAft>
              <a:defRPr/>
            </a:lvl2pPr>
            <a:lvl3pPr>
              <a:lnSpc>
                <a:spcPct val="150000"/>
              </a:lnSpc>
              <a:spcAft>
                <a:spcPts val="0"/>
              </a:spcAft>
              <a:defRPr/>
            </a:lvl3pPr>
            <a:lvl4pPr>
              <a:lnSpc>
                <a:spcPct val="150000"/>
              </a:lnSpc>
              <a:spcAft>
                <a:spcPts val="0"/>
              </a:spcAft>
              <a:defRPr/>
            </a:lvl4pPr>
            <a:lvl5pPr>
              <a:lnSpc>
                <a:spcPct val="15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854462" y="3883865"/>
            <a:ext cx="2056732" cy="2056135"/>
          </a:xfrm>
          <a:prstGeom prst="ellipse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lang="de-DE" dirty="0"/>
              <a:t>Bild/Illustration durch Klick auf das Symbol einfügen.</a:t>
            </a:r>
          </a:p>
          <a:p>
            <a:endParaRPr lang="de-DE" dirty="0"/>
          </a:p>
          <a:p>
            <a:r>
              <a:rPr lang="de-DE" dirty="0"/>
              <a:t>Bild muss vorher ggf. quadratisch zugeschnitten werden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63670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93849889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2-spaltig mit H2 und Bildern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9"/>
          </p:nvPr>
        </p:nvSpPr>
        <p:spPr>
          <a:xfrm>
            <a:off x="6578278" y="3204517"/>
            <a:ext cx="3628403" cy="27354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1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96480" y="3204517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2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328673" y="4365454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sz="quarter" idx="21"/>
          </p:nvPr>
        </p:nvSpPr>
        <p:spPr>
          <a:xfrm>
            <a:off x="679964" y="3204517"/>
            <a:ext cx="3628403" cy="27354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9"/>
          <p:cNvSpPr>
            <a:spLocks noGrp="1"/>
          </p:cNvSpPr>
          <p:nvPr>
            <p:ph type="body" sz="quarter" idx="22" hasCustomPrompt="1"/>
          </p:nvPr>
        </p:nvSpPr>
        <p:spPr>
          <a:xfrm>
            <a:off x="682625" y="262731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5" name="Textplatzhalt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578278" y="262731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0134691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2-spaltig mit H2 und Bildern rund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63338" y="2052001"/>
            <a:ext cx="10800000" cy="396000"/>
          </a:xfrm>
        </p:spPr>
        <p:txBody>
          <a:bodyPr/>
          <a:lstStyle>
            <a:lvl1pPr>
              <a:defRPr>
                <a:solidFill>
                  <a:srgbClr val="61328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9"/>
          </p:nvPr>
        </p:nvSpPr>
        <p:spPr>
          <a:xfrm>
            <a:off x="6578278" y="3204517"/>
            <a:ext cx="3628403" cy="27354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1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96480" y="3204517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2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328673" y="4365454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sz="quarter" idx="21"/>
          </p:nvPr>
        </p:nvSpPr>
        <p:spPr>
          <a:xfrm>
            <a:off x="663338" y="3204517"/>
            <a:ext cx="3628403" cy="27354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9"/>
          <p:cNvSpPr>
            <a:spLocks noGrp="1"/>
          </p:cNvSpPr>
          <p:nvPr>
            <p:ph type="body" sz="quarter" idx="22" hasCustomPrompt="1"/>
          </p:nvPr>
        </p:nvSpPr>
        <p:spPr>
          <a:xfrm>
            <a:off x="663338" y="2628259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5" name="Textplatzhalt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578278" y="2628259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305849800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2-spaltig mit H2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683311" y="3204518"/>
            <a:ext cx="4930411" cy="27354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6578278" y="3204518"/>
            <a:ext cx="4930411" cy="273548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493200" indent="0">
              <a:buFont typeface="Arial" panose="020B0604020202020204" pitchFamily="34" charset="0"/>
              <a:buNone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2" hasCustomPrompt="1"/>
          </p:nvPr>
        </p:nvSpPr>
        <p:spPr>
          <a:xfrm>
            <a:off x="682625" y="262731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578278" y="262731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351608010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2-spaltig mit H2, Ro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683311" y="3402227"/>
            <a:ext cx="4930411" cy="253777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6578278" y="3402227"/>
            <a:ext cx="4930411" cy="253777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493200" indent="0">
              <a:buFont typeface="Arial" panose="020B0604020202020204" pitchFamily="34" charset="0"/>
              <a:buNone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872289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22" hasCustomPrompt="1"/>
          </p:nvPr>
        </p:nvSpPr>
        <p:spPr>
          <a:xfrm>
            <a:off x="6578278" y="2872289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21229135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2-spaltig mit H2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683311" y="3204518"/>
            <a:ext cx="4930411" cy="27354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6578278" y="3204518"/>
            <a:ext cx="4930411" cy="273548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493200" indent="0">
              <a:buFont typeface="Arial" panose="020B0604020202020204" pitchFamily="34" charset="0"/>
              <a:buNone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632584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22" hasCustomPrompt="1"/>
          </p:nvPr>
        </p:nvSpPr>
        <p:spPr>
          <a:xfrm>
            <a:off x="6578278" y="2632584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227215385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großen Aufzählungs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4000" y="2052000"/>
            <a:ext cx="10800000" cy="540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683999" y="2880000"/>
            <a:ext cx="10800000" cy="3060000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  <a:lvl3pPr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65A5C271-3A24-06AD-BB01-E37C6CFADE6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D0605B11-8F81-6813-2107-B43622C1BE5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CD4FE-BE13-4EBE-B5D9-EE8670F072A5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166210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Bild große Aufzählungs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000" y="2052000"/>
            <a:ext cx="4680000" cy="972000"/>
          </a:xfrm>
        </p:spPr>
        <p:txBody>
          <a:bodyPr>
            <a:noAutofit/>
          </a:bodyPr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>
          <a:xfrm>
            <a:off x="684213" y="3239999"/>
            <a:ext cx="4679950" cy="2700000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  <a:lvl3pPr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CB6CC2E7-ED29-444D-F134-B70CD611A94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  <p:sp>
        <p:nvSpPr>
          <p:cNvPr id="4" name="Foliennummernplatzhalter 3" descr="&quot;&quot;">
            <a:extLst>
              <a:ext uri="{FF2B5EF4-FFF2-40B4-BE49-F238E27FC236}">
                <a16:creationId xmlns:a16="http://schemas.microsoft.com/office/drawing/2014/main" id="{A5F6712C-0906-CCD0-046B-BA5327387EA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28A14-1AD2-431F-8D18-4BEB97F93D0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6548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5">
            <a:extLst>
              <a:ext uri="{FF2B5EF4-FFF2-40B4-BE49-F238E27FC236}">
                <a16:creationId xmlns:a16="http://schemas.microsoft.com/office/drawing/2014/main" id="{0BC6D588-FEA4-4862-9329-0BCDBFC42F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2052638"/>
            <a:ext cx="10799762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Mastertitelformat bearbeiten</a:t>
            </a:r>
          </a:p>
        </p:txBody>
      </p:sp>
      <p:sp>
        <p:nvSpPr>
          <p:cNvPr id="1027" name="Textplatzhalter 9">
            <a:extLst>
              <a:ext uri="{FF2B5EF4-FFF2-40B4-BE49-F238E27FC236}">
                <a16:creationId xmlns:a16="http://schemas.microsoft.com/office/drawing/2014/main" id="{004E63D3-2983-B6B9-610F-560D78E407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3276600"/>
            <a:ext cx="10799762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Mastertextformat bearbeiten</a:t>
            </a:r>
          </a:p>
          <a:p>
            <a:pPr lvl="1"/>
            <a:r>
              <a:rPr lang="de-DE" altLang="en-US" dirty="0"/>
              <a:t>Zweite Ebene</a:t>
            </a:r>
          </a:p>
          <a:p>
            <a:pPr lvl="2"/>
            <a:r>
              <a:rPr lang="de-DE" altLang="en-US" dirty="0"/>
              <a:t>Dritte Ebene</a:t>
            </a:r>
          </a:p>
          <a:p>
            <a:pPr lvl="3"/>
            <a:r>
              <a:rPr lang="de-DE" altLang="en-US" dirty="0"/>
              <a:t>Vierte Ebene</a:t>
            </a:r>
          </a:p>
          <a:p>
            <a:pPr lvl="4"/>
            <a:r>
              <a:rPr lang="de-DE" altLang="en-US" dirty="0"/>
              <a:t>Fünfte Ebene</a:t>
            </a:r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6E04ACF3-65B7-8A3A-B2EB-969C632EADC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36" r:id="rId2"/>
    <p:sldLayoutId id="2147483765" r:id="rId3"/>
  </p:sldLayoutIdLst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9pPr>
    </p:titleStyle>
    <p:bodyStyle>
      <a:lvl1pPr marL="288000" indent="-288000" algn="l" rtl="0" eaLnBrk="1" fontAlgn="base" hangingPunct="1">
        <a:lnSpc>
          <a:spcPct val="15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1pPr>
      <a:lvl2pPr marL="576000" indent="-288000" algn="l" rtl="0" eaLnBrk="1" fontAlgn="base" hangingPunct="1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2pPr>
      <a:lvl3pPr marL="864000" indent="-288000" algn="l" rtl="0" eaLnBrk="1" fontAlgn="base" hangingPunct="1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3pPr>
      <a:lvl4pPr marL="1152000" indent="-288000" algn="l" rtl="0" eaLnBrk="1" fontAlgn="base" hangingPunct="1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4pPr>
      <a:lvl5pPr marL="1440000" indent="-288000" algn="l" rtl="0" eaLnBrk="1" fontAlgn="base" hangingPunct="1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DC4F99A7-645C-5B2D-3DDF-527C2D88DD77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684213" y="684213"/>
            <a:ext cx="2971800" cy="687387"/>
          </a:xfrm>
          <a:prstGeom prst="rect">
            <a:avLst/>
          </a:prstGeom>
        </p:spPr>
      </p:pic>
      <p:sp>
        <p:nvSpPr>
          <p:cNvPr id="2051" name="Titelplatzhalter 15">
            <a:extLst>
              <a:ext uri="{FF2B5EF4-FFF2-40B4-BE49-F238E27FC236}">
                <a16:creationId xmlns:a16="http://schemas.microsoft.com/office/drawing/2014/main" id="{C0EEBAB4-73EC-4DE8-0960-5C734DF064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2625" y="2052638"/>
            <a:ext cx="10799763" cy="51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Mastertitelformat bearbeiten</a:t>
            </a:r>
          </a:p>
        </p:txBody>
      </p:sp>
      <p:sp>
        <p:nvSpPr>
          <p:cNvPr id="2052" name="Textplatzhalter 18">
            <a:extLst>
              <a:ext uri="{FF2B5EF4-FFF2-40B4-BE49-F238E27FC236}">
                <a16:creationId xmlns:a16="http://schemas.microsoft.com/office/drawing/2014/main" id="{9A938767-5C39-6802-4711-92F5ECC18E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25" y="3240088"/>
            <a:ext cx="1079976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Mastertextformat bearbeiten</a:t>
            </a:r>
          </a:p>
          <a:p>
            <a:pPr lvl="1"/>
            <a:r>
              <a:rPr lang="de-DE" altLang="en-US" dirty="0"/>
              <a:t>Zweite Ebene</a:t>
            </a:r>
          </a:p>
          <a:p>
            <a:pPr lvl="2"/>
            <a:r>
              <a:rPr lang="de-DE" altLang="en-US" dirty="0"/>
              <a:t>Dritte Ebene</a:t>
            </a:r>
          </a:p>
          <a:p>
            <a:pPr lvl="3"/>
            <a:r>
              <a:rPr lang="de-DE" altLang="en-US" dirty="0"/>
              <a:t>Vierte Ebene</a:t>
            </a:r>
          </a:p>
          <a:p>
            <a:pPr lvl="4"/>
            <a:r>
              <a:rPr lang="de-DE" altLang="en-US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D33DAB49-FC8C-E278-E019-3CABDF29D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5163" y="6364288"/>
            <a:ext cx="638175" cy="1444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>
              <a:defRPr/>
            </a:pPr>
            <a:fld id="{FEE6BFC5-F6C9-480B-AF5A-6B2FBF8240D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930E9A98-B26E-8D75-C394-8FBABB5F44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4213" y="6364288"/>
            <a:ext cx="8999537" cy="14446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Infografik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37" r:id="rId5"/>
    <p:sldLayoutId id="2147483747" r:id="rId6"/>
    <p:sldLayoutId id="2147483748" r:id="rId7"/>
    <p:sldLayoutId id="2147483749" r:id="rId8"/>
    <p:sldLayoutId id="2147483848" r:id="rId9"/>
    <p:sldLayoutId id="2147483738" r:id="rId10"/>
    <p:sldLayoutId id="2147483750" r:id="rId11"/>
    <p:sldLayoutId id="2147483751" r:id="rId12"/>
    <p:sldLayoutId id="2147483779" r:id="rId13"/>
    <p:sldLayoutId id="2147483752" r:id="rId14"/>
    <p:sldLayoutId id="2147483878" r:id="rId15"/>
    <p:sldLayoutId id="2147483753" r:id="rId16"/>
    <p:sldLayoutId id="2147483771" r:id="rId17"/>
    <p:sldLayoutId id="2147483778" r:id="rId18"/>
    <p:sldLayoutId id="2147483754" r:id="rId19"/>
    <p:sldLayoutId id="2147483755" r:id="rId20"/>
    <p:sldLayoutId id="2147483756" r:id="rId21"/>
    <p:sldLayoutId id="2147483788" r:id="rId22"/>
    <p:sldLayoutId id="2147483764" r:id="rId23"/>
    <p:sldLayoutId id="2147483789" r:id="rId24"/>
    <p:sldLayoutId id="2147483761" r:id="rId25"/>
    <p:sldLayoutId id="2147483760" r:id="rId26"/>
    <p:sldLayoutId id="2147483880" r:id="rId27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9pPr>
    </p:titleStyle>
    <p:bodyStyle>
      <a:lvl1pPr marL="288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DC4F99A7-645C-5B2D-3DDF-527C2D88DD77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684213" y="684213"/>
            <a:ext cx="2971800" cy="687387"/>
          </a:xfrm>
          <a:prstGeom prst="rect">
            <a:avLst/>
          </a:prstGeom>
        </p:spPr>
      </p:pic>
      <p:sp>
        <p:nvSpPr>
          <p:cNvPr id="2051" name="Titelplatzhalter 15">
            <a:extLst>
              <a:ext uri="{FF2B5EF4-FFF2-40B4-BE49-F238E27FC236}">
                <a16:creationId xmlns:a16="http://schemas.microsoft.com/office/drawing/2014/main" id="{C0EEBAB4-73EC-4DE8-0960-5C734DF064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2625" y="2052638"/>
            <a:ext cx="10799763" cy="51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Mastertitelformat bearbeiten</a:t>
            </a:r>
          </a:p>
        </p:txBody>
      </p:sp>
      <p:sp>
        <p:nvSpPr>
          <p:cNvPr id="2052" name="Textplatzhalter 18">
            <a:extLst>
              <a:ext uri="{FF2B5EF4-FFF2-40B4-BE49-F238E27FC236}">
                <a16:creationId xmlns:a16="http://schemas.microsoft.com/office/drawing/2014/main" id="{9A938767-5C39-6802-4711-92F5ECC18E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25" y="3240088"/>
            <a:ext cx="1079976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Mastertextformat bearbeiten</a:t>
            </a:r>
          </a:p>
          <a:p>
            <a:pPr lvl="1"/>
            <a:r>
              <a:rPr lang="de-DE" altLang="en-US" dirty="0"/>
              <a:t>Zweite Ebene</a:t>
            </a:r>
          </a:p>
          <a:p>
            <a:pPr lvl="2"/>
            <a:r>
              <a:rPr lang="de-DE" altLang="en-US" dirty="0"/>
              <a:t>Dritte Ebene</a:t>
            </a:r>
          </a:p>
          <a:p>
            <a:pPr lvl="3"/>
            <a:r>
              <a:rPr lang="de-DE" altLang="en-US" dirty="0"/>
              <a:t>Vierte Ebene</a:t>
            </a:r>
          </a:p>
          <a:p>
            <a:pPr lvl="4"/>
            <a:r>
              <a:rPr lang="de-DE" altLang="en-US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D33DAB49-FC8C-E278-E019-3CABDF29D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5163" y="6364288"/>
            <a:ext cx="638175" cy="1444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>
              <a:defRPr/>
            </a:pPr>
            <a:fld id="{FEE6BFC5-F6C9-480B-AF5A-6B2FBF8240D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930E9A98-B26E-8D75-C394-8FBABB5F44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4213" y="6364288"/>
            <a:ext cx="8999537" cy="14446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</p:spTree>
    <p:extLst>
      <p:ext uri="{BB962C8B-B14F-4D97-AF65-F5344CB8AC3E}">
        <p14:creationId xmlns:p14="http://schemas.microsoft.com/office/powerpoint/2010/main" val="2171573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40" r:id="rId8"/>
    <p:sldLayoutId id="2147483801" r:id="rId9"/>
    <p:sldLayoutId id="2147483876" r:id="rId10"/>
    <p:sldLayoutId id="2147483811" r:id="rId11"/>
    <p:sldLayoutId id="2147483817" r:id="rId12"/>
    <p:sldLayoutId id="2147483819" r:id="rId13"/>
    <p:sldLayoutId id="2147483821" r:id="rId14"/>
    <p:sldLayoutId id="2147483877" r:id="rId15"/>
    <p:sldLayoutId id="2147483823" r:id="rId16"/>
    <p:sldLayoutId id="2147483825" r:id="rId17"/>
    <p:sldLayoutId id="2147483827" r:id="rId18"/>
    <p:sldLayoutId id="2147483829" r:id="rId19"/>
    <p:sldLayoutId id="2147483841" r:id="rId20"/>
    <p:sldLayoutId id="2147483842" r:id="rId21"/>
    <p:sldLayoutId id="2147483843" r:id="rId22"/>
    <p:sldLayoutId id="2147483844" r:id="rId23"/>
    <p:sldLayoutId id="2147483845" r:id="rId24"/>
    <p:sldLayoutId id="2147483846" r:id="rId25"/>
    <p:sldLayoutId id="2147483847" r:id="rId26"/>
    <p:sldLayoutId id="2147483881" r:id="rId27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 kern="1200">
          <a:solidFill>
            <a:srgbClr val="61328A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9pPr>
    </p:titleStyle>
    <p:bodyStyle>
      <a:lvl1pPr marL="288000" indent="-288000" algn="l" rtl="0" fontAlgn="base">
        <a:spcBef>
          <a:spcPct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88000" algn="l" rtl="0" fontAlgn="base">
        <a:spcBef>
          <a:spcPct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88000" algn="l" rtl="0" fontAlgn="base">
        <a:spcBef>
          <a:spcPct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000" indent="-288000" algn="l" rtl="0" fontAlgn="base">
        <a:spcBef>
          <a:spcPct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288000" algn="l" rtl="0" fontAlgn="base">
        <a:spcBef>
          <a:spcPct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DC4F99A7-645C-5B2D-3DDF-527C2D88DD77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684213" y="684213"/>
            <a:ext cx="2971800" cy="687387"/>
          </a:xfrm>
          <a:prstGeom prst="rect">
            <a:avLst/>
          </a:prstGeom>
        </p:spPr>
      </p:pic>
      <p:sp>
        <p:nvSpPr>
          <p:cNvPr id="2051" name="Titelplatzhalter 15">
            <a:extLst>
              <a:ext uri="{FF2B5EF4-FFF2-40B4-BE49-F238E27FC236}">
                <a16:creationId xmlns:a16="http://schemas.microsoft.com/office/drawing/2014/main" id="{C0EEBAB4-73EC-4DE8-0960-5C734DF064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2625" y="2052638"/>
            <a:ext cx="10799763" cy="51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Mastertitelformat bearbeiten</a:t>
            </a:r>
          </a:p>
        </p:txBody>
      </p:sp>
      <p:sp>
        <p:nvSpPr>
          <p:cNvPr id="2052" name="Textplatzhalter 18">
            <a:extLst>
              <a:ext uri="{FF2B5EF4-FFF2-40B4-BE49-F238E27FC236}">
                <a16:creationId xmlns:a16="http://schemas.microsoft.com/office/drawing/2014/main" id="{9A938767-5C39-6802-4711-92F5ECC18E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25" y="3240088"/>
            <a:ext cx="1079976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Mastertextformat bearbeiten</a:t>
            </a:r>
          </a:p>
          <a:p>
            <a:pPr lvl="1"/>
            <a:r>
              <a:rPr lang="de-DE" altLang="en-US" dirty="0"/>
              <a:t>Zweite Ebene</a:t>
            </a:r>
          </a:p>
          <a:p>
            <a:pPr lvl="2"/>
            <a:r>
              <a:rPr lang="de-DE" altLang="en-US" dirty="0"/>
              <a:t>Dritte Ebene</a:t>
            </a:r>
          </a:p>
          <a:p>
            <a:pPr lvl="3"/>
            <a:r>
              <a:rPr lang="de-DE" altLang="en-US" dirty="0"/>
              <a:t>Vierte Ebene</a:t>
            </a:r>
          </a:p>
          <a:p>
            <a:pPr lvl="4"/>
            <a:r>
              <a:rPr lang="de-DE" altLang="en-US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D33DAB49-FC8C-E278-E019-3CABDF29D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5163" y="6364288"/>
            <a:ext cx="638175" cy="1444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>
              <a:defRPr/>
            </a:pPr>
            <a:fld id="{FEE6BFC5-F6C9-480B-AF5A-6B2FBF8240D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930E9A98-B26E-8D75-C394-8FBABB5F44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4213" y="6364288"/>
            <a:ext cx="8999537" cy="14446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</p:spTree>
    <p:extLst>
      <p:ext uri="{BB962C8B-B14F-4D97-AF65-F5344CB8AC3E}">
        <p14:creationId xmlns:p14="http://schemas.microsoft.com/office/powerpoint/2010/main" val="49407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8" r:id="rId3"/>
    <p:sldLayoutId id="2147483862" r:id="rId4"/>
    <p:sldLayoutId id="2147483863" r:id="rId5"/>
    <p:sldLayoutId id="2147483870" r:id="rId6"/>
    <p:sldLayoutId id="2147483864" r:id="rId7"/>
    <p:sldLayoutId id="2147483874" r:id="rId8"/>
    <p:sldLayoutId id="2147483871" r:id="rId9"/>
    <p:sldLayoutId id="2147483866" r:id="rId10"/>
    <p:sldLayoutId id="2147483873" r:id="rId11"/>
    <p:sldLayoutId id="2147483875" r:id="rId12"/>
    <p:sldLayoutId id="2147483867" r:id="rId13"/>
    <p:sldLayoutId id="2147483872" r:id="rId14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9pPr>
    </p:titleStyle>
    <p:bodyStyle>
      <a:lvl1pPr marL="288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Logo Verbraucherzentrale">
            <a:extLst>
              <a:ext uri="{FF2B5EF4-FFF2-40B4-BE49-F238E27FC236}">
                <a16:creationId xmlns:a16="http://schemas.microsoft.com/office/drawing/2014/main" id="{77A3E8E8-E09D-0BE9-F767-86063EE9515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4213" y="684213"/>
            <a:ext cx="2971800" cy="687387"/>
          </a:xfrm>
          <a:prstGeom prst="rect">
            <a:avLst/>
          </a:prstGeom>
        </p:spPr>
      </p:pic>
      <p:sp>
        <p:nvSpPr>
          <p:cNvPr id="3075" name="Titelplatzhalter 15">
            <a:extLst>
              <a:ext uri="{FF2B5EF4-FFF2-40B4-BE49-F238E27FC236}">
                <a16:creationId xmlns:a16="http://schemas.microsoft.com/office/drawing/2014/main" id="{F469751E-FD69-7550-85E2-961D57E0BE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1038" y="2052638"/>
            <a:ext cx="10799762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Mastertitelformat bearbeiten</a:t>
            </a:r>
          </a:p>
        </p:txBody>
      </p:sp>
      <p:sp>
        <p:nvSpPr>
          <p:cNvPr id="3076" name="Textplatzhalter 18">
            <a:extLst>
              <a:ext uri="{FF2B5EF4-FFF2-40B4-BE49-F238E27FC236}">
                <a16:creationId xmlns:a16="http://schemas.microsoft.com/office/drawing/2014/main" id="{745083A9-D507-292D-9025-F740E69945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25" y="3240088"/>
            <a:ext cx="1079976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Mastertextformat bearbeiten</a:t>
            </a:r>
          </a:p>
          <a:p>
            <a:pPr lvl="1"/>
            <a:r>
              <a:rPr lang="de-DE" altLang="en-US" dirty="0"/>
              <a:t>Zweite Ebene</a:t>
            </a:r>
          </a:p>
          <a:p>
            <a:pPr lvl="2"/>
            <a:r>
              <a:rPr lang="de-DE" altLang="en-US" dirty="0"/>
              <a:t>Dritte Ebene</a:t>
            </a:r>
          </a:p>
          <a:p>
            <a:pPr lvl="3"/>
            <a:r>
              <a:rPr lang="de-DE" altLang="en-US" dirty="0"/>
              <a:t>Vierte Ebene</a:t>
            </a:r>
          </a:p>
          <a:p>
            <a:pPr lvl="4"/>
            <a:r>
              <a:rPr lang="de-DE" altLang="en-US" dirty="0"/>
              <a:t>Fünfte Ebene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B4FD5D1D-0323-5700-AB5A-6AF0AD98DE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5163" y="6364288"/>
            <a:ext cx="638175" cy="1444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>
              <a:defRPr/>
            </a:pPr>
            <a:fld id="{7DEC9A61-0997-4B25-BE61-B6770D1F312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Fußzeilenplatzhalter 2" descr="&quot;&quot;">
            <a:extLst>
              <a:ext uri="{FF2B5EF4-FFF2-40B4-BE49-F238E27FC236}">
                <a16:creationId xmlns:a16="http://schemas.microsoft.com/office/drawing/2014/main" id="{F559CBAD-6AA0-1616-3E76-CE95BCAE66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4213" y="6364288"/>
            <a:ext cx="8999537" cy="14446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Infografik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9pPr>
    </p:titleStyle>
    <p:bodyStyle>
      <a:lvl1pPr marL="287338" indent="-287338" algn="l" rtl="0" fontAlgn="base">
        <a:spcBef>
          <a:spcPct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88000" algn="l" rtl="0" fontAlgn="base">
        <a:spcBef>
          <a:spcPct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88000" algn="l" rtl="0" fontAlgn="base">
        <a:spcBef>
          <a:spcPct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000" indent="-288000" algn="l" rtl="0" fontAlgn="base">
        <a:spcBef>
          <a:spcPct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288000" algn="l" rtl="0" fontAlgn="base">
        <a:spcBef>
          <a:spcPct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htmkbnJ8jc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raw.kits.blo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sa/4.0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zbv.de/" TargetMode="External"/><Relationship Id="rId7" Type="http://schemas.openxmlformats.org/officeDocument/2006/relationships/image" Target="../media/image6.png"/><Relationship Id="rId2" Type="http://schemas.openxmlformats.org/officeDocument/2006/relationships/hyperlink" Target="mailto:info@vzbv.de" TargetMode="Externa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6.png"/><Relationship Id="rId5" Type="http://schemas.openxmlformats.org/officeDocument/2006/relationships/hyperlink" Target="https://www.instagram.com/verbraucherzentrale.vzbv/" TargetMode="External"/><Relationship Id="rId4" Type="http://schemas.openxmlformats.org/officeDocument/2006/relationships/hyperlink" Target="http://www.verbraucherchecker.de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2">
            <a:extLst>
              <a:ext uri="{FF2B5EF4-FFF2-40B4-BE49-F238E27FC236}">
                <a16:creationId xmlns:a16="http://schemas.microsoft.com/office/drawing/2014/main" id="{C674657E-38C2-3C41-CF1F-4EB2DCE29D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3382" y="2465388"/>
            <a:ext cx="8556151" cy="2340000"/>
          </a:xfrm>
        </p:spPr>
        <p:txBody>
          <a:bodyPr/>
          <a:lstStyle/>
          <a:p>
            <a:r>
              <a:rPr lang="de-DE" altLang="en-US" dirty="0"/>
              <a:t>Infografiken und Poster gestalten</a:t>
            </a:r>
            <a:endParaRPr lang="en-GB" altLang="en-US" dirty="0"/>
          </a:p>
        </p:txBody>
      </p:sp>
      <p:sp>
        <p:nvSpPr>
          <p:cNvPr id="34819" name="Textplatzhalter 3">
            <a:extLst>
              <a:ext uri="{FF2B5EF4-FFF2-40B4-BE49-F238E27FC236}">
                <a16:creationId xmlns:a16="http://schemas.microsoft.com/office/drawing/2014/main" id="{9A728918-5FEB-7130-0604-BB2B6F2C297A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83382" y="5124602"/>
            <a:ext cx="7825617" cy="684265"/>
          </a:xfrm>
        </p:spPr>
        <p:txBody>
          <a:bodyPr/>
          <a:lstStyle/>
          <a:p>
            <a:r>
              <a:rPr lang="de-DE" altLang="en-US" dirty="0">
                <a:solidFill>
                  <a:srgbClr val="FFFFFF"/>
                </a:solidFill>
              </a:rPr>
              <a:t>Verbraucherchecker – Workshops für junge Menschen</a:t>
            </a:r>
          </a:p>
        </p:txBody>
      </p:sp>
      <p:pic>
        <p:nvPicPr>
          <p:cNvPr id="6" name="Bildplatzhalter 5" descr="Signet des Bildungsprogramms Verbraucherchecker."/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8" r="12618"/>
          <a:stretch>
            <a:fillRect/>
          </a:stretch>
        </p:blipFill>
        <p:spPr>
          <a:xfrm>
            <a:off x="9684413" y="306388"/>
            <a:ext cx="2159000" cy="2159000"/>
          </a:xfrm>
        </p:spPr>
      </p:pic>
    </p:spTree>
    <p:extLst>
      <p:ext uri="{BB962C8B-B14F-4D97-AF65-F5344CB8AC3E}">
        <p14:creationId xmlns:p14="http://schemas.microsoft.com/office/powerpoint/2010/main" val="15440826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8C56F9FA-07AF-AD36-776C-DC49E2C7A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Hinweise zur Gestaltung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E03FD54-7CCC-EB1C-5A9A-5AE9058F6F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3811800" cy="2772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Grafik oder Poster </a:t>
            </a:r>
            <a:r>
              <a:rPr lang="de-DE" b="1" dirty="0"/>
              <a:t>übersichtlich</a:t>
            </a:r>
            <a:r>
              <a:rPr lang="de-DE" dirty="0"/>
              <a:t> gestalten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/>
              <a:t>Kernbotschaften</a:t>
            </a:r>
            <a:r>
              <a:rPr lang="de-DE" dirty="0"/>
              <a:t> definieren und kurz darstellen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Titel wählen, der das Thema gut zusammenfasst und </a:t>
            </a:r>
            <a:r>
              <a:rPr lang="de-DE" b="1" dirty="0"/>
              <a:t>Aufmerksamkeit</a:t>
            </a:r>
            <a:r>
              <a:rPr lang="de-DE" dirty="0"/>
              <a:t> erregt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>
                <a:ea typeface="MS PGothic" pitchFamily="34" charset="-128"/>
                <a:cs typeface="Arial" panose="020B0604020202020204" pitchFamily="34" charset="0"/>
              </a:rPr>
              <a:t>Bilder, Grafiken oder Icons</a:t>
            </a:r>
            <a:r>
              <a:rPr lang="de-DE" dirty="0">
                <a:ea typeface="MS PGothic" pitchFamily="34" charset="-128"/>
                <a:cs typeface="Arial" panose="020B0604020202020204" pitchFamily="34" charset="0"/>
              </a:rPr>
              <a:t> so verwenden, dass Inhalte schnell erfasst werden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>
                <a:ea typeface="MS PGothic" pitchFamily="34" charset="-128"/>
                <a:cs typeface="Arial" panose="020B0604020202020204" pitchFamily="34" charset="0"/>
              </a:rPr>
              <a:t>Quellen</a:t>
            </a:r>
            <a:r>
              <a:rPr lang="de-DE" dirty="0">
                <a:ea typeface="MS PGothic" pitchFamily="34" charset="-128"/>
                <a:cs typeface="Arial" panose="020B0604020202020204" pitchFamily="34" charset="0"/>
              </a:rPr>
              <a:t> nennen</a:t>
            </a:r>
            <a:endParaRPr lang="en-US" dirty="0"/>
          </a:p>
        </p:txBody>
      </p:sp>
      <p:pic>
        <p:nvPicPr>
          <p:cNvPr id="8" name="Bildplatzhalter 7" descr="Eine Infografik zum Nutriscore.">
            <a:extLst>
              <a:ext uri="{FF2B5EF4-FFF2-40B4-BE49-F238E27FC236}">
                <a16:creationId xmlns:a16="http://schemas.microsoft.com/office/drawing/2014/main" id="{4659A1DE-D50D-AE1F-A68E-753A6699EE3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-10458" b="-433"/>
          <a:stretch>
            <a:fillRect/>
          </a:stretch>
        </p:blipFill>
        <p:spPr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037639F-8072-519D-E152-9BBFD72204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/>
              <a:t>Infografiken und Poster gestalten</a:t>
            </a:r>
          </a:p>
        </p:txBody>
      </p:sp>
    </p:spTree>
    <p:extLst>
      <p:ext uri="{BB962C8B-B14F-4D97-AF65-F5344CB8AC3E}">
        <p14:creationId xmlns:p14="http://schemas.microsoft.com/office/powerpoint/2010/main" val="718220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08BC60-7842-2329-2FC2-B197A457C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Beispiele für Poster</a:t>
            </a:r>
          </a:p>
        </p:txBody>
      </p:sp>
      <p:pic>
        <p:nvPicPr>
          <p:cNvPr id="14" name="Grafik 13" descr="Eine Infografik mit Tipps zum Sprit sparen beim Auto.">
            <a:extLst>
              <a:ext uri="{FF2B5EF4-FFF2-40B4-BE49-F238E27FC236}">
                <a16:creationId xmlns:a16="http://schemas.microsoft.com/office/drawing/2014/main" id="{1ADFAE7B-DB2B-2230-5B18-7AA5139CB5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312" t="20185" r="30937" b="10556"/>
          <a:stretch/>
        </p:blipFill>
        <p:spPr>
          <a:xfrm>
            <a:off x="656767" y="2674600"/>
            <a:ext cx="3264149" cy="3281699"/>
          </a:xfrm>
          <a:prstGeom prst="rect">
            <a:avLst/>
          </a:prstGeom>
        </p:spPr>
      </p:pic>
      <p:pic>
        <p:nvPicPr>
          <p:cNvPr id="12" name="Grafik 11" descr="Eine Infografik zum Thema erste eigene Wohnung. Enhalten sind viele Abbildungen und Erklärtexte.">
            <a:extLst>
              <a:ext uri="{FF2B5EF4-FFF2-40B4-BE49-F238E27FC236}">
                <a16:creationId xmlns:a16="http://schemas.microsoft.com/office/drawing/2014/main" id="{97B6748E-C6B4-0B97-D30E-B781B94EF3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028" t="22099" r="34583" b="5555"/>
          <a:stretch/>
        </p:blipFill>
        <p:spPr>
          <a:xfrm>
            <a:off x="5124715" y="1888547"/>
            <a:ext cx="3133650" cy="4062652"/>
          </a:xfrm>
          <a:prstGeom prst="rect">
            <a:avLst/>
          </a:prstGeom>
        </p:spPr>
      </p:pic>
      <p:pic>
        <p:nvPicPr>
          <p:cNvPr id="16" name="Grafik 15" descr="Ein Grafik mit einer Übersicht, wie Zucker im Alltag eingespart werden kann, indem alternative Lebensmittel zu stark zuckerhaltigen Mitteln vorgeschlagen werden.">
            <a:extLst>
              <a:ext uri="{FF2B5EF4-FFF2-40B4-BE49-F238E27FC236}">
                <a16:creationId xmlns:a16="http://schemas.microsoft.com/office/drawing/2014/main" id="{751749ED-2EAF-AA15-12DB-7733CD2B066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682" t="30988" r="56389" b="7702"/>
          <a:stretch>
            <a:fillRect/>
          </a:stretch>
        </p:blipFill>
        <p:spPr>
          <a:xfrm>
            <a:off x="9461789" y="1504709"/>
            <a:ext cx="2053817" cy="4446490"/>
          </a:xfrm>
          <a:prstGeom prst="rect">
            <a:avLst/>
          </a:pr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9240E3E-B2FD-9FFC-21F3-8DE3A761A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/>
              <a:t>Infografiken und Poster gestalten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D8A2537-EE26-8405-DD9F-520B7480D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>
              <a:defRPr/>
            </a:pPr>
            <a:fld id="{D00E3744-E8F7-421C-B152-2AE9695367A3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02655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11677-2C6F-A3D1-221D-FB63494BB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97C927-76BC-7259-1883-2CD6AF32C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t">
            <a:normAutofit/>
          </a:bodyPr>
          <a:lstStyle/>
          <a:p>
            <a:r>
              <a:rPr lang="de-DE" sz="2600" dirty="0"/>
              <a:t>Digitale Infografiken erstellen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6285221-597B-C006-99B4-828C082E5E4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82167" y="2895085"/>
            <a:ext cx="4319588" cy="2879725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de-DE" dirty="0"/>
              <a:t>Wie das geht, wird in diesem Video gezeigt: </a:t>
            </a:r>
            <a:r>
              <a:rPr lang="de-DE" dirty="0">
                <a:hlinkClick r:id="rId3"/>
              </a:rPr>
              <a:t>www.youtube.com/watch?v=PhtmkbnJ8jc</a:t>
            </a:r>
            <a:endParaRPr lang="de-DE" dirty="0"/>
          </a:p>
        </p:txBody>
      </p:sp>
      <p:pic>
        <p:nvPicPr>
          <p:cNvPr id="12" name="Grafik 11" descr="Abbildung eines QR Codes zum Videoclip zehn Schritte zur Infografik.">
            <a:extLst>
              <a:ext uri="{FF2B5EF4-FFF2-40B4-BE49-F238E27FC236}">
                <a16:creationId xmlns:a16="http://schemas.microsoft.com/office/drawing/2014/main" id="{BF5137CA-1328-96C9-C106-C82D6E6B2B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50" t="3897" r="75288" b="18628"/>
          <a:stretch>
            <a:fillRect/>
          </a:stretch>
        </p:blipFill>
        <p:spPr>
          <a:xfrm>
            <a:off x="607418" y="3791534"/>
            <a:ext cx="2333176" cy="2285933"/>
          </a:xfrm>
          <a:prstGeom prst="rect">
            <a:avLst/>
          </a:prstGeom>
          <a:noFill/>
        </p:spPr>
      </p:pic>
      <p:pic>
        <p:nvPicPr>
          <p:cNvPr id="18" name="Bildplatzhalter 17" descr="Dekoratives Bild.">
            <a:extLst>
              <a:ext uri="{FF2B5EF4-FFF2-40B4-BE49-F238E27FC236}">
                <a16:creationId xmlns:a16="http://schemas.microsoft.com/office/drawing/2014/main" id="{B85EE8B2-D2E7-8998-4523-80166D406B4C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5"/>
          <a:srcRect l="27193" t="137" r="10791" b="18091"/>
          <a:stretch>
            <a:fillRect/>
          </a:stretch>
        </p:blipFill>
        <p:spPr>
          <a:xfrm>
            <a:off x="6269681" y="2683475"/>
            <a:ext cx="4173713" cy="3355892"/>
          </a:xfrm>
        </p:spPr>
      </p:pic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C1966E4-A847-9F6C-1C0C-4C8997D3D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/>
              <a:t>Infografiken und Poster gestalten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5A5526-ED56-E07A-97B5-3CA2CBCF0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61FE1DF2-B170-47DC-8B6A-E09896EA39CB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5571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DEDB4C-607B-59BB-470B-6E7901F31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Aufgabe: Erstellt eine digitale Infografik oder ein Poster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91E0DA0-12A1-D1B0-ABFF-FD42A90B85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2626" y="2700000"/>
            <a:ext cx="6401080" cy="3240000"/>
          </a:xfrm>
        </p:spPr>
        <p:txBody>
          <a:bodyPr/>
          <a:lstStyle/>
          <a:p>
            <a:r>
              <a:rPr lang="de-DE" dirty="0"/>
              <a:t>Findet euch in </a:t>
            </a:r>
            <a:r>
              <a:rPr lang="de-DE" b="1" dirty="0"/>
              <a:t>Kleingruppen</a:t>
            </a:r>
            <a:r>
              <a:rPr lang="de-DE" dirty="0"/>
              <a:t> zusammen.</a:t>
            </a:r>
          </a:p>
          <a:p>
            <a:r>
              <a:rPr lang="de-DE" dirty="0"/>
              <a:t>Geht auf </a:t>
            </a:r>
            <a:r>
              <a:rPr lang="de-DE" b="1" dirty="0" err="1">
                <a:hlinkClick r:id="rId3"/>
              </a:rPr>
              <a:t>draw.kits.blog</a:t>
            </a:r>
            <a:r>
              <a:rPr lang="de-DE" dirty="0"/>
              <a:t> oder nehmt euch ein </a:t>
            </a:r>
            <a:r>
              <a:rPr lang="de-DE" b="1" dirty="0"/>
              <a:t>Flipchart-Papier</a:t>
            </a:r>
            <a:r>
              <a:rPr lang="de-DE" dirty="0"/>
              <a:t>.</a:t>
            </a:r>
          </a:p>
          <a:p>
            <a:r>
              <a:rPr lang="de-DE" dirty="0"/>
              <a:t>Nutzt die von euch zusammengestellten Informationen und </a:t>
            </a:r>
            <a:r>
              <a:rPr lang="de-DE" b="1" dirty="0"/>
              <a:t>gestaltet damit eine Infografik oder ein Poster</a:t>
            </a:r>
            <a:r>
              <a:rPr lang="de-DE" dirty="0"/>
              <a:t>. 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6" name="Grafik 5" descr="QR Code zur Internetseite draw kits blog.">
            <a:extLst>
              <a:ext uri="{FF2B5EF4-FFF2-40B4-BE49-F238E27FC236}">
                <a16:creationId xmlns:a16="http://schemas.microsoft.com/office/drawing/2014/main" id="{4964C61B-61BD-1F6E-74CD-8DF63CF9F7B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r="75648" b="16922"/>
          <a:stretch/>
        </p:blipFill>
        <p:spPr>
          <a:xfrm>
            <a:off x="7701685" y="2567746"/>
            <a:ext cx="2868343" cy="2627743"/>
          </a:xfrm>
          <a:prstGeom prst="rect">
            <a:avLst/>
          </a:pr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49AD965-99FD-7CFB-4047-A97E72EDB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/>
              <a:t>Infografiken und Poster gestalten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7E41B2D-E020-CF49-C455-08132B41A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>
              <a:defRPr/>
            </a:pPr>
            <a:fld id="{D00E3744-E8F7-421C-B152-2AE9695367A3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6557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530032-7953-66EA-C204-A3DBDA4D2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258" y="4054727"/>
            <a:ext cx="4803363" cy="858163"/>
          </a:xfrm>
        </p:spPr>
        <p:txBody>
          <a:bodyPr/>
          <a:lstStyle/>
          <a:p>
            <a:r>
              <a:rPr lang="de-DE" dirty="0"/>
              <a:t>Zeit für eure Präsentation!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8DF01AB-3BB2-994A-EED6-03CFFA8A33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4259" y="5045246"/>
            <a:ext cx="4803364" cy="1028173"/>
          </a:xfrm>
        </p:spPr>
        <p:txBody>
          <a:bodyPr/>
          <a:lstStyle/>
          <a:p>
            <a:r>
              <a:rPr lang="de-DE" dirty="0"/>
              <a:t>Wir freuen uns auf eure Infografiken!</a:t>
            </a:r>
          </a:p>
        </p:txBody>
      </p:sp>
      <p:pic>
        <p:nvPicPr>
          <p:cNvPr id="10" name="Bildplatzhalter 9" descr="Eine Hand zeigt mit Zeigefinger auf gezeichnete Abbildungen.">
            <a:extLst>
              <a:ext uri="{FF2B5EF4-FFF2-40B4-BE49-F238E27FC236}">
                <a16:creationId xmlns:a16="http://schemas.microsoft.com/office/drawing/2014/main" id="{E7240833-5077-8FC1-FA68-CF06CD18117C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/>
          <a:srcRect l="10882" t="-10093" r="32845" b="10093"/>
          <a:stretch>
            <a:fillRect/>
          </a:stretch>
        </p:blipFill>
        <p:spPr>
          <a:xfrm>
            <a:off x="6810234" y="-688800"/>
            <a:ext cx="6291622" cy="6291622"/>
          </a:xfrm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D29204A-060F-2E96-7A8B-8EC5054B3E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61FE1DF2-B170-47DC-8B6A-E09896EA39CB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772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97FBEF4-1AAA-AB6F-776D-353E96322167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Bildnachweis</a:t>
            </a:r>
          </a:p>
        </p:txBody>
      </p:sp>
      <p:pic>
        <p:nvPicPr>
          <p:cNvPr id="16" name="Grafik 15" descr="Logo zur hier genutzen Creative Commons Lizenz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1960162"/>
            <a:ext cx="1667417" cy="643570"/>
          </a:xfrm>
          <a:prstGeom prst="rect">
            <a:avLst/>
          </a:prstGeom>
        </p:spPr>
      </p:pic>
      <p:sp>
        <p:nvSpPr>
          <p:cNvPr id="13" name="Textplatzhalter 12"/>
          <p:cNvSpPr>
            <a:spLocks noGrp="1"/>
          </p:cNvSpPr>
          <p:nvPr>
            <p:ph type="body" sz="quarter" idx="19"/>
          </p:nvPr>
        </p:nvSpPr>
        <p:spPr>
          <a:xfrm>
            <a:off x="684213" y="2831428"/>
            <a:ext cx="8700585" cy="1217276"/>
          </a:xfrm>
        </p:spPr>
        <p:txBody>
          <a:bodyPr/>
          <a:lstStyle/>
          <a:p>
            <a:r>
              <a:rPr lang="de-DE" dirty="0"/>
              <a:t>Dieses Werk ist lizenziert unter einer Creative </a:t>
            </a:r>
            <a:r>
              <a:rPr lang="de-DE" dirty="0" err="1"/>
              <a:t>Commons</a:t>
            </a:r>
            <a:r>
              <a:rPr lang="de-DE" dirty="0"/>
              <a:t> Namensnennung - Weitergabe unter gleichen Bedingungen 4.0 International Lizenz. Der Verbraucherzentrale Bundesverband muss als Quelle genannt und die oben genannte Creative </a:t>
            </a:r>
            <a:r>
              <a:rPr lang="de-DE" dirty="0" err="1"/>
              <a:t>Commons</a:t>
            </a:r>
            <a:r>
              <a:rPr lang="de-DE" dirty="0"/>
              <a:t>-Lizenz verwendet werden. Lizenztext unter </a:t>
            </a:r>
            <a:r>
              <a:rPr lang="de-DE" dirty="0">
                <a:hlinkClick r:id="rId3"/>
              </a:rPr>
              <a:t>http://creativecommons.org/licenses/by-sa/4.0/</a:t>
            </a:r>
            <a:endParaRPr lang="de-DE" dirty="0"/>
          </a:p>
        </p:txBody>
      </p:sp>
      <p:sp>
        <p:nvSpPr>
          <p:cNvPr id="17" name="Rechteck 16"/>
          <p:cNvSpPr/>
          <p:nvPr/>
        </p:nvSpPr>
        <p:spPr>
          <a:xfrm>
            <a:off x="644525" y="4016375"/>
            <a:ext cx="6096000" cy="216982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de-DE" sz="1500" b="1" dirty="0">
                <a:solidFill>
                  <a:schemeClr val="tx2"/>
                </a:solidFill>
              </a:rPr>
              <a:t>Bildnachweise (in der Reihenfolge ihrer Erscheinung):</a:t>
            </a:r>
          </a:p>
          <a:p>
            <a:r>
              <a:rPr lang="de-DE" sz="1500" dirty="0"/>
              <a:t>Stefanie Bauerdick; Verbraucherzentrale; Verbraucherzentrale; Verbraucherzentrale; Verbraucherzentrale Bundesverband; Verbraucherzentrale Bundesverband; Verbraucherzentrale Bundesverband </a:t>
            </a:r>
          </a:p>
          <a:p>
            <a:endParaRPr lang="de-DE" sz="1500" dirty="0"/>
          </a:p>
          <a:p>
            <a:r>
              <a:rPr lang="de-DE" sz="1500" b="1" dirty="0">
                <a:solidFill>
                  <a:schemeClr val="tx2"/>
                </a:solidFill>
              </a:rPr>
              <a:t>Erstellung:</a:t>
            </a:r>
          </a:p>
          <a:p>
            <a:r>
              <a:rPr lang="de-DE" sz="1500" dirty="0"/>
              <a:t>01. September 2025</a:t>
            </a:r>
          </a:p>
          <a:p>
            <a:endParaRPr lang="de-DE" sz="1500" dirty="0"/>
          </a:p>
        </p:txBody>
      </p:sp>
      <p:sp>
        <p:nvSpPr>
          <p:cNvPr id="2" name="Fußzeilenplatzhalter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/>
              <a:t>Infografiken und Poster gestalten</a:t>
            </a:r>
          </a:p>
        </p:txBody>
      </p:sp>
      <p:sp>
        <p:nvSpPr>
          <p:cNvPr id="3" name="Foliennummernplatzhalt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>
              <a:defRPr/>
            </a:pPr>
            <a:fld id="{37193EB5-2FB1-4136-A25E-233A53750E21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71769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14"/>
          <p:cNvSpPr>
            <a:spLocks noGrp="1"/>
          </p:cNvSpPr>
          <p:nvPr>
            <p:ph type="body" sz="quarter" idx="19"/>
          </p:nvPr>
        </p:nvSpPr>
        <p:spPr>
          <a:xfrm>
            <a:off x="682313" y="2052000"/>
            <a:ext cx="4832663" cy="1463360"/>
          </a:xfrm>
        </p:spPr>
        <p:txBody>
          <a:bodyPr/>
          <a:lstStyle/>
          <a:p>
            <a:r>
              <a:rPr lang="de-DE" dirty="0"/>
              <a:t>Impressum</a:t>
            </a:r>
          </a:p>
          <a:p>
            <a:r>
              <a:rPr lang="de-DE" b="0" dirty="0">
                <a:solidFill>
                  <a:schemeClr val="tx1"/>
                </a:solidFill>
              </a:rPr>
              <a:t>Verbraucherzentrale Bundesverband e.V.</a:t>
            </a:r>
          </a:p>
          <a:p>
            <a:r>
              <a:rPr lang="de-DE" b="0" dirty="0">
                <a:solidFill>
                  <a:schemeClr val="tx1"/>
                </a:solidFill>
              </a:rPr>
              <a:t>Rudi-Dutschke-Straße 17</a:t>
            </a:r>
          </a:p>
          <a:p>
            <a:r>
              <a:rPr lang="de-DE" b="0" dirty="0">
                <a:solidFill>
                  <a:schemeClr val="tx1"/>
                </a:solidFill>
              </a:rPr>
              <a:t>10969 Berlin</a:t>
            </a:r>
          </a:p>
          <a:p>
            <a:r>
              <a:rPr lang="de-DE" b="0" dirty="0">
                <a:solidFill>
                  <a:schemeClr val="tx1"/>
                </a:solidFill>
                <a:hlinkClick r:id="rId2"/>
              </a:rPr>
              <a:t>info@vzbv.de</a:t>
            </a:r>
            <a:endParaRPr lang="de-DE" b="0" dirty="0">
              <a:solidFill>
                <a:schemeClr val="tx1"/>
              </a:solidFill>
            </a:endParaRPr>
          </a:p>
          <a:p>
            <a:r>
              <a:rPr lang="de-DE" b="0" dirty="0">
                <a:solidFill>
                  <a:schemeClr val="tx1"/>
                </a:solidFill>
                <a:hlinkClick r:id="rId3"/>
              </a:rPr>
              <a:t>www.vzbv.de</a:t>
            </a:r>
            <a:r>
              <a:rPr lang="de-DE" dirty="0"/>
              <a:t>	</a:t>
            </a:r>
          </a:p>
        </p:txBody>
      </p:sp>
      <p:sp>
        <p:nvSpPr>
          <p:cNvPr id="14" name="Titel 13"/>
          <p:cNvSpPr>
            <a:spLocks noGrp="1"/>
          </p:cNvSpPr>
          <p:nvPr>
            <p:ph type="title"/>
          </p:nvPr>
        </p:nvSpPr>
        <p:spPr>
          <a:xfrm>
            <a:off x="682313" y="4014792"/>
            <a:ext cx="6821176" cy="30840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DE" sz="1500" dirty="0">
                <a:hlinkClick r:id="rId4"/>
              </a:rPr>
              <a:t>www.verbraucherchecker.de</a:t>
            </a:r>
            <a:br>
              <a:rPr lang="de-DE" sz="1500" dirty="0"/>
            </a:br>
            <a:r>
              <a:rPr lang="de-DE" sz="1500" dirty="0">
                <a:hlinkClick r:id="rId5"/>
              </a:rPr>
              <a:t>instagram.com/</a:t>
            </a:r>
            <a:r>
              <a:rPr lang="de-DE" sz="1500" dirty="0" err="1">
                <a:hlinkClick r:id="rId5"/>
              </a:rPr>
              <a:t>verbraucherzentrale.vzbv</a:t>
            </a:r>
            <a:r>
              <a:rPr lang="de-DE" sz="1500" dirty="0"/>
              <a:t> </a:t>
            </a:r>
          </a:p>
        </p:txBody>
      </p:sp>
      <p:pic>
        <p:nvPicPr>
          <p:cNvPr id="18" name="Bildplatzhalter 17" descr="Förderhinweis des Bundesministerium der Justiz und für Verbraucherschutz."/>
          <p:cNvPicPr>
            <a:picLocks noGrp="1" noChangeAspect="1"/>
          </p:cNvPicPr>
          <p:nvPr>
            <p:ph type="pic" sz="quarter" idx="29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" b="1000"/>
          <a:stretch>
            <a:fillRect/>
          </a:stretch>
        </p:blipFill>
        <p:spPr>
          <a:xfrm>
            <a:off x="9906000" y="4120000"/>
            <a:ext cx="1603688" cy="1603688"/>
          </a:xfrm>
        </p:spPr>
      </p:pic>
      <p:pic>
        <p:nvPicPr>
          <p:cNvPr id="19" name="Bildplatzhalter 18" descr="Signet des Bildungsprogramms Verbraucherchecker."/>
          <p:cNvPicPr>
            <a:picLocks noGrp="1" noChangeAspect="1"/>
          </p:cNvPicPr>
          <p:nvPr>
            <p:ph type="pic" sz="quarter" idx="27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8" r="12618"/>
          <a:stretch>
            <a:fillRect/>
          </a:stretch>
        </p:blipFill>
        <p:spPr>
          <a:xfrm>
            <a:off x="10038080" y="425450"/>
            <a:ext cx="1471608" cy="1471608"/>
          </a:xfrm>
        </p:spPr>
      </p:pic>
      <p:sp>
        <p:nvSpPr>
          <p:cNvPr id="3" name="Fußzeilenplatzhalt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/>
              <a:t>Infografiken und Poster gestalten</a:t>
            </a:r>
          </a:p>
        </p:txBody>
      </p:sp>
      <p:sp>
        <p:nvSpPr>
          <p:cNvPr id="4" name="Foliennummernplatzhalt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>
              <a:defRPr/>
            </a:pPr>
            <a:fld id="{37193EB5-2FB1-4136-A25E-233A53750E21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1748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el 1">
            <a:extLst>
              <a:ext uri="{FF2B5EF4-FFF2-40B4-BE49-F238E27FC236}">
                <a16:creationId xmlns:a16="http://schemas.microsoft.com/office/drawing/2014/main" id="{4D7DB499-12EB-3DAD-8C7C-AD8E05C0B24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95325" y="1033463"/>
            <a:ext cx="10801350" cy="973137"/>
          </a:xfrm>
        </p:spPr>
        <p:txBody>
          <a:bodyPr/>
          <a:lstStyle/>
          <a:p>
            <a:r>
              <a:rPr lang="de-DE" altLang="en-US" dirty="0"/>
              <a:t>Ihre Verbraucherzentrale</a:t>
            </a:r>
          </a:p>
        </p:txBody>
      </p:sp>
      <p:pic>
        <p:nvPicPr>
          <p:cNvPr id="5" name="Bildplatzhalter 4" descr="Logo Verbraucherzentrale">
            <a:extLst>
              <a:ext uri="{FF2B5EF4-FFF2-40B4-BE49-F238E27FC236}">
                <a16:creationId xmlns:a16="http://schemas.microsoft.com/office/drawing/2014/main" id="{7C7CA919-311B-D93A-533A-86615F3E495A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23" r="23"/>
          <a:stretch>
            <a:fillRect/>
          </a:stretch>
        </p:blipFill>
        <p:spPr>
          <a:xfrm>
            <a:off x="2862263" y="2679700"/>
            <a:ext cx="6467475" cy="14986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Titel mit Ebenen">
  <a:themeElements>
    <a:clrScheme name="Verbraucherzentrale">
      <a:dk1>
        <a:srgbClr val="000000"/>
      </a:dk1>
      <a:lt1>
        <a:srgbClr val="FFFFFF"/>
      </a:lt1>
      <a:dk2>
        <a:srgbClr val="DC020E"/>
      </a:dk2>
      <a:lt2>
        <a:srgbClr val="ECECEC"/>
      </a:lt2>
      <a:accent1>
        <a:srgbClr val="DC020E"/>
      </a:accent1>
      <a:accent2>
        <a:srgbClr val="61328A"/>
      </a:accent2>
      <a:accent3>
        <a:srgbClr val="005C78"/>
      </a:accent3>
      <a:accent4>
        <a:srgbClr val="FFD128"/>
      </a:accent4>
      <a:accent5>
        <a:srgbClr val="AE0A14"/>
      </a:accent5>
      <a:accent6>
        <a:srgbClr val="575656"/>
      </a:accent6>
      <a:hlink>
        <a:srgbClr val="000000"/>
      </a:hlink>
      <a:folHlink>
        <a:srgbClr val="000000"/>
      </a:folHlink>
    </a:clrScheme>
    <a:fontScheme name="Verbraucherzentrale">
      <a:majorFont>
        <a:latin typeface="Aptos 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3" id="{FF24586F-137B-401C-AC1F-76D8644D2671}" vid="{E7456CED-8682-4388-B8F9-60C43461FC0D}"/>
    </a:ext>
  </a:extLst>
</a:theme>
</file>

<file path=ppt/theme/theme2.xml><?xml version="1.0" encoding="utf-8"?>
<a:theme xmlns:a="http://schemas.openxmlformats.org/drawingml/2006/main" name="2_Inhalt mit Ebenen, Rot">
  <a:themeElements>
    <a:clrScheme name="Verbraucherzentrale">
      <a:dk1>
        <a:srgbClr val="000000"/>
      </a:dk1>
      <a:lt1>
        <a:srgbClr val="FFFFFF"/>
      </a:lt1>
      <a:dk2>
        <a:srgbClr val="DC020E"/>
      </a:dk2>
      <a:lt2>
        <a:srgbClr val="ECECEC"/>
      </a:lt2>
      <a:accent1>
        <a:srgbClr val="DC020E"/>
      </a:accent1>
      <a:accent2>
        <a:srgbClr val="61328A"/>
      </a:accent2>
      <a:accent3>
        <a:srgbClr val="005C78"/>
      </a:accent3>
      <a:accent4>
        <a:srgbClr val="FFD128"/>
      </a:accent4>
      <a:accent5>
        <a:srgbClr val="AE0A14"/>
      </a:accent5>
      <a:accent6>
        <a:srgbClr val="575656"/>
      </a:accent6>
      <a:hlink>
        <a:srgbClr val="000000"/>
      </a:hlink>
      <a:folHlink>
        <a:srgbClr val="000000"/>
      </a:folHlink>
    </a:clrScheme>
    <a:fontScheme name="Verbraucherzentrale">
      <a:majorFont>
        <a:latin typeface="Aptos 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3" id="{FF24586F-137B-401C-AC1F-76D8644D2671}" vid="{6B331F5F-8210-4D86-B3C2-38E809A8850E}"/>
    </a:ext>
  </a:extLst>
</a:theme>
</file>

<file path=ppt/theme/theme3.xml><?xml version="1.0" encoding="utf-8"?>
<a:theme xmlns:a="http://schemas.openxmlformats.org/drawingml/2006/main" name="3_Inhalt_Aufzählung, Violett">
  <a:themeElements>
    <a:clrScheme name="Verbraucherzentrale">
      <a:dk1>
        <a:srgbClr val="000000"/>
      </a:dk1>
      <a:lt1>
        <a:srgbClr val="FFFFFF"/>
      </a:lt1>
      <a:dk2>
        <a:srgbClr val="DC020E"/>
      </a:dk2>
      <a:lt2>
        <a:srgbClr val="ECECEC"/>
      </a:lt2>
      <a:accent1>
        <a:srgbClr val="DC020E"/>
      </a:accent1>
      <a:accent2>
        <a:srgbClr val="61328A"/>
      </a:accent2>
      <a:accent3>
        <a:srgbClr val="005C78"/>
      </a:accent3>
      <a:accent4>
        <a:srgbClr val="FFD128"/>
      </a:accent4>
      <a:accent5>
        <a:srgbClr val="AE0A14"/>
      </a:accent5>
      <a:accent6>
        <a:srgbClr val="575656"/>
      </a:accent6>
      <a:hlink>
        <a:srgbClr val="000000"/>
      </a:hlink>
      <a:folHlink>
        <a:srgbClr val="000000"/>
      </a:folHlink>
    </a:clrScheme>
    <a:fontScheme name="Verbraucherzentrale">
      <a:majorFont>
        <a:latin typeface="Aptos 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3" id="{FF24586F-137B-401C-AC1F-76D8644D2671}" vid="{6B331F5F-8210-4D86-B3C2-38E809A8850E}"/>
    </a:ext>
  </a:extLst>
</a:theme>
</file>

<file path=ppt/theme/theme4.xml><?xml version="1.0" encoding="utf-8"?>
<a:theme xmlns:a="http://schemas.openxmlformats.org/drawingml/2006/main" name="4_Inhalt mit Ebenen_U2, Rot">
  <a:themeElements>
    <a:clrScheme name="Verbraucherzentrale">
      <a:dk1>
        <a:srgbClr val="000000"/>
      </a:dk1>
      <a:lt1>
        <a:srgbClr val="FFFFFF"/>
      </a:lt1>
      <a:dk2>
        <a:srgbClr val="DC020E"/>
      </a:dk2>
      <a:lt2>
        <a:srgbClr val="ECECEC"/>
      </a:lt2>
      <a:accent1>
        <a:srgbClr val="DC020E"/>
      </a:accent1>
      <a:accent2>
        <a:srgbClr val="61328A"/>
      </a:accent2>
      <a:accent3>
        <a:srgbClr val="005C78"/>
      </a:accent3>
      <a:accent4>
        <a:srgbClr val="FFD128"/>
      </a:accent4>
      <a:accent5>
        <a:srgbClr val="AE0A14"/>
      </a:accent5>
      <a:accent6>
        <a:srgbClr val="575656"/>
      </a:accent6>
      <a:hlink>
        <a:srgbClr val="000000"/>
      </a:hlink>
      <a:folHlink>
        <a:srgbClr val="000000"/>
      </a:folHlink>
    </a:clrScheme>
    <a:fontScheme name="Verbraucherzentrale">
      <a:majorFont>
        <a:latin typeface="Aptos 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3" id="{FF24586F-137B-401C-AC1F-76D8644D2671}" vid="{6B331F5F-8210-4D86-B3C2-38E809A8850E}"/>
    </a:ext>
  </a:extLst>
</a:theme>
</file>

<file path=ppt/theme/theme5.xml><?xml version="1.0" encoding="utf-8"?>
<a:theme xmlns:a="http://schemas.openxmlformats.org/drawingml/2006/main" name="Zusätzliche Folien">
  <a:themeElements>
    <a:clrScheme name="Verbraucherzentrale">
      <a:dk1>
        <a:srgbClr val="000000"/>
      </a:dk1>
      <a:lt1>
        <a:srgbClr val="FFFFFF"/>
      </a:lt1>
      <a:dk2>
        <a:srgbClr val="DC020E"/>
      </a:dk2>
      <a:lt2>
        <a:srgbClr val="ECECEC"/>
      </a:lt2>
      <a:accent1>
        <a:srgbClr val="DC020E"/>
      </a:accent1>
      <a:accent2>
        <a:srgbClr val="61328A"/>
      </a:accent2>
      <a:accent3>
        <a:srgbClr val="005C78"/>
      </a:accent3>
      <a:accent4>
        <a:srgbClr val="FFD128"/>
      </a:accent4>
      <a:accent5>
        <a:srgbClr val="AE0A14"/>
      </a:accent5>
      <a:accent6>
        <a:srgbClr val="575656"/>
      </a:accent6>
      <a:hlink>
        <a:srgbClr val="000000"/>
      </a:hlink>
      <a:folHlink>
        <a:srgbClr val="000000"/>
      </a:folHlink>
    </a:clrScheme>
    <a:fontScheme name="Verbraucherzentrale">
      <a:majorFont>
        <a:latin typeface="Aptos 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3" id="{FF24586F-137B-401C-AC1F-76D8644D2671}" vid="{069C3F95-4019-473B-9916-F8AFC8A4B296}"/>
    </a:ext>
  </a:extLst>
</a:theme>
</file>

<file path=ppt/theme/theme6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Powerpoint_Projekte_16zu9_Dachmarke_VCH</Template>
  <TotalTime>0</TotalTime>
  <Words>639</Words>
  <Application>Microsoft Office PowerPoint</Application>
  <PresentationFormat>Breitbild</PresentationFormat>
  <Paragraphs>99</Paragraphs>
  <Slides>9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9</vt:i4>
      </vt:variant>
    </vt:vector>
  </HeadingPairs>
  <TitlesOfParts>
    <vt:vector size="19" baseType="lpstr">
      <vt:lpstr>MS PGothic</vt:lpstr>
      <vt:lpstr>Aptos</vt:lpstr>
      <vt:lpstr>Aptos Bold</vt:lpstr>
      <vt:lpstr>Arial</vt:lpstr>
      <vt:lpstr>Calibri</vt:lpstr>
      <vt:lpstr>1_Titel mit Ebenen</vt:lpstr>
      <vt:lpstr>2_Inhalt mit Ebenen, Rot</vt:lpstr>
      <vt:lpstr>3_Inhalt_Aufzählung, Violett</vt:lpstr>
      <vt:lpstr>4_Inhalt mit Ebenen_U2, Rot</vt:lpstr>
      <vt:lpstr>Zusätzliche Folien</vt:lpstr>
      <vt:lpstr>Infografiken und Poster gestalten</vt:lpstr>
      <vt:lpstr>Hinweise zur Gestaltung</vt:lpstr>
      <vt:lpstr>Beispiele für Poster</vt:lpstr>
      <vt:lpstr>Digitale Infografiken erstellen</vt:lpstr>
      <vt:lpstr>Aufgabe: Erstellt eine digitale Infografik oder ein Poster</vt:lpstr>
      <vt:lpstr>Zeit für eure Präsentation!</vt:lpstr>
      <vt:lpstr>Bildnachweis</vt:lpstr>
      <vt:lpstr>www.verbraucherchecker.de instagram.com/verbraucherzentrale.vzbv </vt:lpstr>
      <vt:lpstr>Ihre Verbraucherzentrale</vt:lpstr>
    </vt:vector>
  </TitlesOfParts>
  <Company>Verbraucherzentrale Bundesverband e. 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Präsentation: Infografiken und Poster</dc:title>
  <dc:creator>Doerte.Adam-Gutsch@vzbv.de</dc:creator>
  <cp:lastModifiedBy>Schnieder, Lena (vzbv)</cp:lastModifiedBy>
  <cp:revision>121</cp:revision>
  <dcterms:created xsi:type="dcterms:W3CDTF">2025-07-22T09:47:03Z</dcterms:created>
  <dcterms:modified xsi:type="dcterms:W3CDTF">2026-04-24T08:46:04Z</dcterms:modified>
</cp:coreProperties>
</file>